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56" r:id="rId5"/>
    <p:sldId id="447" r:id="rId6"/>
    <p:sldId id="449" r:id="rId7"/>
    <p:sldId id="450" r:id="rId8"/>
    <p:sldId id="441" r:id="rId9"/>
    <p:sldId id="44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61A"/>
    <a:srgbClr val="050840"/>
    <a:srgbClr val="AA8ABF"/>
    <a:srgbClr val="F2F2F2"/>
    <a:srgbClr val="67688C"/>
    <a:srgbClr val="F2F2F3"/>
    <a:srgbClr val="E2066E"/>
    <a:srgbClr val="652B7C"/>
    <a:srgbClr val="96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988BE3-5DF3-4C22-A037-EA16BD7C1395}" v="25" dt="2025-03-21T10:34:34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50" autoAdjust="0"/>
  </p:normalViewPr>
  <p:slideViewPr>
    <p:cSldViewPr snapToGrid="0">
      <p:cViewPr>
        <p:scale>
          <a:sx n="75" d="100"/>
          <a:sy n="75" d="100"/>
        </p:scale>
        <p:origin x="-558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215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bastien Coueffe" userId="b3502110-1f51-4fc8-b3f3-f0bb62ba740b" providerId="ADAL" clId="{5B988BE3-5DF3-4C22-A037-EA16BD7C1395}"/>
    <pc:docChg chg="undo custSel addSld delSld modSld sldOrd">
      <pc:chgData name="Sébastien Coueffe" userId="b3502110-1f51-4fc8-b3f3-f0bb62ba740b" providerId="ADAL" clId="{5B988BE3-5DF3-4C22-A037-EA16BD7C1395}" dt="2025-03-21T10:35:07.783" v="925" actId="33524"/>
      <pc:docMkLst>
        <pc:docMk/>
      </pc:docMkLst>
      <pc:sldChg chg="addSp delSp modSp add mod">
        <pc:chgData name="Sébastien Coueffe" userId="b3502110-1f51-4fc8-b3f3-f0bb62ba740b" providerId="ADAL" clId="{5B988BE3-5DF3-4C22-A037-EA16BD7C1395}" dt="2025-03-21T10:35:07.783" v="925" actId="33524"/>
        <pc:sldMkLst>
          <pc:docMk/>
          <pc:sldMk cId="0" sldId="256"/>
        </pc:sldMkLst>
        <pc:spChg chg="mod">
          <ac:chgData name="Sébastien Coueffe" userId="b3502110-1f51-4fc8-b3f3-f0bb62ba740b" providerId="ADAL" clId="{5B988BE3-5DF3-4C22-A037-EA16BD7C1395}" dt="2025-03-21T10:32:09.501" v="849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Sébastien Coueffe" userId="b3502110-1f51-4fc8-b3f3-f0bb62ba740b" providerId="ADAL" clId="{5B988BE3-5DF3-4C22-A037-EA16BD7C1395}" dt="2025-03-21T10:35:07.783" v="925" actId="33524"/>
          <ac:spMkLst>
            <pc:docMk/>
            <pc:sldMk cId="0" sldId="256"/>
            <ac:spMk id="8" creationId="{00000000-0000-0000-0000-000000000000}"/>
          </ac:spMkLst>
        </pc:spChg>
        <pc:spChg chg="del">
          <ac:chgData name="Sébastien Coueffe" userId="b3502110-1f51-4fc8-b3f3-f0bb62ba740b" providerId="ADAL" clId="{5B988BE3-5DF3-4C22-A037-EA16BD7C1395}" dt="2025-03-21T10:33:01.559" v="910" actId="478"/>
          <ac:spMkLst>
            <pc:docMk/>
            <pc:sldMk cId="0" sldId="256"/>
            <ac:spMk id="9" creationId="{00000000-0000-0000-0000-000000000000}"/>
          </ac:spMkLst>
        </pc:spChg>
        <pc:spChg chg="del">
          <ac:chgData name="Sébastien Coueffe" userId="b3502110-1f51-4fc8-b3f3-f0bb62ba740b" providerId="ADAL" clId="{5B988BE3-5DF3-4C22-A037-EA16BD7C1395}" dt="2025-03-21T10:32:39.328" v="909" actId="478"/>
          <ac:spMkLst>
            <pc:docMk/>
            <pc:sldMk cId="0" sldId="256"/>
            <ac:spMk id="10" creationId="{00000000-0000-0000-0000-000000000000}"/>
          </ac:spMkLst>
        </pc:spChg>
        <pc:grpChg chg="mod">
          <ac:chgData name="Sébastien Coueffe" userId="b3502110-1f51-4fc8-b3f3-f0bb62ba740b" providerId="ADAL" clId="{5B988BE3-5DF3-4C22-A037-EA16BD7C1395}" dt="2025-03-21T10:33:05.539" v="911" actId="1076"/>
          <ac:grpSpMkLst>
            <pc:docMk/>
            <pc:sldMk cId="0" sldId="256"/>
            <ac:grpSpMk id="2" creationId="{00000000-0000-0000-0000-000000000000}"/>
          </ac:grpSpMkLst>
        </pc:grpChg>
        <pc:picChg chg="add mod">
          <ac:chgData name="Sébastien Coueffe" userId="b3502110-1f51-4fc8-b3f3-f0bb62ba740b" providerId="ADAL" clId="{5B988BE3-5DF3-4C22-A037-EA16BD7C1395}" dt="2025-03-21T10:34:57.241" v="924" actId="1076"/>
          <ac:picMkLst>
            <pc:docMk/>
            <pc:sldMk cId="0" sldId="256"/>
            <ac:picMk id="12" creationId="{6C56061D-439D-9D1A-F1EC-A6ADF02E50B8}"/>
          </ac:picMkLst>
        </pc:picChg>
      </pc:sldChg>
      <pc:sldChg chg="addSp delSp modSp mod">
        <pc:chgData name="Sébastien Coueffe" userId="b3502110-1f51-4fc8-b3f3-f0bb62ba740b" providerId="ADAL" clId="{5B988BE3-5DF3-4C22-A037-EA16BD7C1395}" dt="2025-03-21T10:34:11.635" v="918" actId="166"/>
        <pc:sldMkLst>
          <pc:docMk/>
          <pc:sldMk cId="286700114" sldId="441"/>
        </pc:sldMkLst>
        <pc:spChg chg="add mod">
          <ac:chgData name="Sébastien Coueffe" userId="b3502110-1f51-4fc8-b3f3-f0bb62ba740b" providerId="ADAL" clId="{5B988BE3-5DF3-4C22-A037-EA16BD7C1395}" dt="2025-03-21T10:23:07.174" v="486"/>
          <ac:spMkLst>
            <pc:docMk/>
            <pc:sldMk cId="286700114" sldId="441"/>
            <ac:spMk id="2" creationId="{DF89EDCF-EA6C-7438-CFC4-1CFCB0BB34E9}"/>
          </ac:spMkLst>
        </pc:spChg>
        <pc:spChg chg="add mod">
          <ac:chgData name="Sébastien Coueffe" userId="b3502110-1f51-4fc8-b3f3-f0bb62ba740b" providerId="ADAL" clId="{5B988BE3-5DF3-4C22-A037-EA16BD7C1395}" dt="2025-03-21T10:24:20.608" v="531" actId="1076"/>
          <ac:spMkLst>
            <pc:docMk/>
            <pc:sldMk cId="286700114" sldId="441"/>
            <ac:spMk id="7" creationId="{65E8B8AF-B443-46CA-DEF8-41CF6FDBC51A}"/>
          </ac:spMkLst>
        </pc:spChg>
        <pc:spChg chg="add mod">
          <ac:chgData name="Sébastien Coueffe" userId="b3502110-1f51-4fc8-b3f3-f0bb62ba740b" providerId="ADAL" clId="{5B988BE3-5DF3-4C22-A037-EA16BD7C1395}" dt="2025-03-21T10:28:51.804" v="744" actId="20577"/>
          <ac:spMkLst>
            <pc:docMk/>
            <pc:sldMk cId="286700114" sldId="441"/>
            <ac:spMk id="8" creationId="{7D960409-3000-4503-524D-C2DE097AE231}"/>
          </ac:spMkLst>
        </pc:spChg>
        <pc:spChg chg="del">
          <ac:chgData name="Sébastien Coueffe" userId="b3502110-1f51-4fc8-b3f3-f0bb62ba740b" providerId="ADAL" clId="{5B988BE3-5DF3-4C22-A037-EA16BD7C1395}" dt="2025-03-21T10:19:15.882" v="481" actId="478"/>
          <ac:spMkLst>
            <pc:docMk/>
            <pc:sldMk cId="286700114" sldId="441"/>
            <ac:spMk id="9" creationId="{549C94F8-36DE-4FAE-B19D-FF7A274B0E5F}"/>
          </ac:spMkLst>
        </pc:spChg>
        <pc:spChg chg="mod">
          <ac:chgData name="Sébastien Coueffe" userId="b3502110-1f51-4fc8-b3f3-f0bb62ba740b" providerId="ADAL" clId="{5B988BE3-5DF3-4C22-A037-EA16BD7C1395}" dt="2025-03-21T10:30:26.377" v="785" actId="1076"/>
          <ac:spMkLst>
            <pc:docMk/>
            <pc:sldMk cId="286700114" sldId="441"/>
            <ac:spMk id="11" creationId="{76336629-CF50-4810-1939-FCAF3A71577F}"/>
          </ac:spMkLst>
        </pc:spChg>
        <pc:spChg chg="mod ord">
          <ac:chgData name="Sébastien Coueffe" userId="b3502110-1f51-4fc8-b3f3-f0bb62ba740b" providerId="ADAL" clId="{5B988BE3-5DF3-4C22-A037-EA16BD7C1395}" dt="2025-03-21T10:34:11.635" v="918" actId="166"/>
          <ac:spMkLst>
            <pc:docMk/>
            <pc:sldMk cId="286700114" sldId="441"/>
            <ac:spMk id="12" creationId="{8BA2BC36-AC3F-4558-D4C0-BB2932E6502E}"/>
          </ac:spMkLst>
        </pc:spChg>
        <pc:spChg chg="del mod">
          <ac:chgData name="Sébastien Coueffe" userId="b3502110-1f51-4fc8-b3f3-f0bb62ba740b" providerId="ADAL" clId="{5B988BE3-5DF3-4C22-A037-EA16BD7C1395}" dt="2025-03-21T10:22:51.658" v="483" actId="478"/>
          <ac:spMkLst>
            <pc:docMk/>
            <pc:sldMk cId="286700114" sldId="441"/>
            <ac:spMk id="16" creationId="{34302625-5ACE-9929-6600-9CAFBAB2A319}"/>
          </ac:spMkLst>
        </pc:spChg>
        <pc:spChg chg="del topLvl">
          <ac:chgData name="Sébastien Coueffe" userId="b3502110-1f51-4fc8-b3f3-f0bb62ba740b" providerId="ADAL" clId="{5B988BE3-5DF3-4C22-A037-EA16BD7C1395}" dt="2025-03-21T10:22:56.660" v="484" actId="478"/>
          <ac:spMkLst>
            <pc:docMk/>
            <pc:sldMk cId="286700114" sldId="441"/>
            <ac:spMk id="28" creationId="{0B2BB9F1-0529-6589-7B8A-977A157172D7}"/>
          </ac:spMkLst>
        </pc:spChg>
        <pc:grpChg chg="del">
          <ac:chgData name="Sébastien Coueffe" userId="b3502110-1f51-4fc8-b3f3-f0bb62ba740b" providerId="ADAL" clId="{5B988BE3-5DF3-4C22-A037-EA16BD7C1395}" dt="2025-03-21T10:22:56.660" v="484" actId="478"/>
          <ac:grpSpMkLst>
            <pc:docMk/>
            <pc:sldMk cId="286700114" sldId="441"/>
            <ac:grpSpMk id="6" creationId="{1518C8A1-19FA-FC61-0BB4-CA39ADD3EDEB}"/>
          </ac:grpSpMkLst>
        </pc:grpChg>
        <pc:grpChg chg="topLvl">
          <ac:chgData name="Sébastien Coueffe" userId="b3502110-1f51-4fc8-b3f3-f0bb62ba740b" providerId="ADAL" clId="{5B988BE3-5DF3-4C22-A037-EA16BD7C1395}" dt="2025-03-21T10:22:56.660" v="484" actId="478"/>
          <ac:grpSpMkLst>
            <pc:docMk/>
            <pc:sldMk cId="286700114" sldId="441"/>
            <ac:grpSpMk id="23" creationId="{D992C82E-2279-29C4-DFCE-1B10917A1FB8}"/>
          </ac:grpSpMkLst>
        </pc:grpChg>
        <pc:picChg chg="mod">
          <ac:chgData name="Sébastien Coueffe" userId="b3502110-1f51-4fc8-b3f3-f0bb62ba740b" providerId="ADAL" clId="{5B988BE3-5DF3-4C22-A037-EA16BD7C1395}" dt="2025-03-21T10:30:42.214" v="788" actId="1076"/>
          <ac:picMkLst>
            <pc:docMk/>
            <pc:sldMk cId="286700114" sldId="441"/>
            <ac:picMk id="15" creationId="{471A1A43-98C0-1039-EA34-F972912B7557}"/>
          </ac:picMkLst>
        </pc:picChg>
        <pc:picChg chg="mod ord">
          <ac:chgData name="Sébastien Coueffe" userId="b3502110-1f51-4fc8-b3f3-f0bb62ba740b" providerId="ADAL" clId="{5B988BE3-5DF3-4C22-A037-EA16BD7C1395}" dt="2025-03-21T10:28:18.977" v="742" actId="1076"/>
          <ac:picMkLst>
            <pc:docMk/>
            <pc:sldMk cId="286700114" sldId="441"/>
            <ac:picMk id="17" creationId="{534073B2-3471-0356-F629-C9506B71B92A}"/>
          </ac:picMkLst>
        </pc:picChg>
      </pc:sldChg>
      <pc:sldChg chg="ord">
        <pc:chgData name="Sébastien Coueffe" userId="b3502110-1f51-4fc8-b3f3-f0bb62ba740b" providerId="ADAL" clId="{5B988BE3-5DF3-4C22-A037-EA16BD7C1395}" dt="2025-03-21T10:30:57.416" v="790"/>
        <pc:sldMkLst>
          <pc:docMk/>
          <pc:sldMk cId="652479517" sldId="444"/>
        </pc:sldMkLst>
      </pc:sldChg>
      <pc:sldChg chg="addSp delSp modSp mod">
        <pc:chgData name="Sébastien Coueffe" userId="b3502110-1f51-4fc8-b3f3-f0bb62ba740b" providerId="ADAL" clId="{5B988BE3-5DF3-4C22-A037-EA16BD7C1395}" dt="2025-03-21T10:33:35.620" v="916" actId="115"/>
        <pc:sldMkLst>
          <pc:docMk/>
          <pc:sldMk cId="3568087038" sldId="447"/>
        </pc:sldMkLst>
        <pc:spChg chg="mod">
          <ac:chgData name="Sébastien Coueffe" userId="b3502110-1f51-4fc8-b3f3-f0bb62ba740b" providerId="ADAL" clId="{5B988BE3-5DF3-4C22-A037-EA16BD7C1395}" dt="2025-03-21T10:07:42.733" v="17" actId="20577"/>
          <ac:spMkLst>
            <pc:docMk/>
            <pc:sldMk cId="3568087038" sldId="447"/>
            <ac:spMk id="12" creationId="{389B41B5-07B2-5B91-E4BE-37FE6A3A6E75}"/>
          </ac:spMkLst>
        </pc:spChg>
        <pc:spChg chg="mod">
          <ac:chgData name="Sébastien Coueffe" userId="b3502110-1f51-4fc8-b3f3-f0bb62ba740b" providerId="ADAL" clId="{5B988BE3-5DF3-4C22-A037-EA16BD7C1395}" dt="2025-03-21T10:07:19.079" v="11" actId="1076"/>
          <ac:spMkLst>
            <pc:docMk/>
            <pc:sldMk cId="3568087038" sldId="447"/>
            <ac:spMk id="14" creationId="{3C4507DB-5705-F1C8-4190-B49AACE01576}"/>
          </ac:spMkLst>
        </pc:spChg>
        <pc:spChg chg="mod">
          <ac:chgData name="Sébastien Coueffe" userId="b3502110-1f51-4fc8-b3f3-f0bb62ba740b" providerId="ADAL" clId="{5B988BE3-5DF3-4C22-A037-EA16BD7C1395}" dt="2025-03-21T10:33:35.620" v="916" actId="115"/>
          <ac:spMkLst>
            <pc:docMk/>
            <pc:sldMk cId="3568087038" sldId="447"/>
            <ac:spMk id="20" creationId="{3B5961C1-634A-0A23-3B73-C19580185B05}"/>
          </ac:spMkLst>
        </pc:spChg>
        <pc:spChg chg="add mod">
          <ac:chgData name="Sébastien Coueffe" userId="b3502110-1f51-4fc8-b3f3-f0bb62ba740b" providerId="ADAL" clId="{5B988BE3-5DF3-4C22-A037-EA16BD7C1395}" dt="2025-03-21T10:06:59.788" v="7" actId="208"/>
          <ac:spMkLst>
            <pc:docMk/>
            <pc:sldMk cId="3568087038" sldId="447"/>
            <ac:spMk id="26" creationId="{7E43E423-7E82-8B0F-FDBC-B44D37B70DA9}"/>
          </ac:spMkLst>
        </pc:spChg>
        <pc:spChg chg="del topLvl">
          <ac:chgData name="Sébastien Coueffe" userId="b3502110-1f51-4fc8-b3f3-f0bb62ba740b" providerId="ADAL" clId="{5B988BE3-5DF3-4C22-A037-EA16BD7C1395}" dt="2025-03-21T10:06:23.660" v="0" actId="478"/>
          <ac:spMkLst>
            <pc:docMk/>
            <pc:sldMk cId="3568087038" sldId="447"/>
            <ac:spMk id="28" creationId="{F3DDCAC8-60D6-CC91-FBC9-868FA8C6B509}"/>
          </ac:spMkLst>
        </pc:spChg>
        <pc:grpChg chg="del">
          <ac:chgData name="Sébastien Coueffe" userId="b3502110-1f51-4fc8-b3f3-f0bb62ba740b" providerId="ADAL" clId="{5B988BE3-5DF3-4C22-A037-EA16BD7C1395}" dt="2025-03-21T10:06:23.660" v="0" actId="478"/>
          <ac:grpSpMkLst>
            <pc:docMk/>
            <pc:sldMk cId="3568087038" sldId="447"/>
            <ac:grpSpMk id="6" creationId="{C4C486FF-F4EE-7E27-7835-0463515215CF}"/>
          </ac:grpSpMkLst>
        </pc:grpChg>
        <pc:grpChg chg="topLvl">
          <ac:chgData name="Sébastien Coueffe" userId="b3502110-1f51-4fc8-b3f3-f0bb62ba740b" providerId="ADAL" clId="{5B988BE3-5DF3-4C22-A037-EA16BD7C1395}" dt="2025-03-21T10:06:23.660" v="0" actId="478"/>
          <ac:grpSpMkLst>
            <pc:docMk/>
            <pc:sldMk cId="3568087038" sldId="447"/>
            <ac:grpSpMk id="23" creationId="{D8C5451C-775E-A408-E009-2BC498CABA91}"/>
          </ac:grpSpMkLst>
        </pc:grpChg>
        <pc:picChg chg="mod">
          <ac:chgData name="Sébastien Coueffe" userId="b3502110-1f51-4fc8-b3f3-f0bb62ba740b" providerId="ADAL" clId="{5B988BE3-5DF3-4C22-A037-EA16BD7C1395}" dt="2025-03-21T10:26:39.717" v="532" actId="1076"/>
          <ac:picMkLst>
            <pc:docMk/>
            <pc:sldMk cId="3568087038" sldId="447"/>
            <ac:picMk id="1026" creationId="{BE67493B-28E8-9983-5DE6-45DB36D5F57D}"/>
          </ac:picMkLst>
        </pc:picChg>
      </pc:sldChg>
      <pc:sldChg chg="del">
        <pc:chgData name="Sébastien Coueffe" userId="b3502110-1f51-4fc8-b3f3-f0bb62ba740b" providerId="ADAL" clId="{5B988BE3-5DF3-4C22-A037-EA16BD7C1395}" dt="2025-03-21T10:18:58.499" v="480" actId="47"/>
        <pc:sldMkLst>
          <pc:docMk/>
          <pc:sldMk cId="1048298672" sldId="448"/>
        </pc:sldMkLst>
      </pc:sldChg>
      <pc:sldChg chg="addSp delSp modSp add mod">
        <pc:chgData name="Sébastien Coueffe" userId="b3502110-1f51-4fc8-b3f3-f0bb62ba740b" providerId="ADAL" clId="{5B988BE3-5DF3-4C22-A037-EA16BD7C1395}" dt="2025-03-21T10:13:32.695" v="271" actId="113"/>
        <pc:sldMkLst>
          <pc:docMk/>
          <pc:sldMk cId="816290442" sldId="449"/>
        </pc:sldMkLst>
        <pc:spChg chg="add mod">
          <ac:chgData name="Sébastien Coueffe" userId="b3502110-1f51-4fc8-b3f3-f0bb62ba740b" providerId="ADAL" clId="{5B988BE3-5DF3-4C22-A037-EA16BD7C1395}" dt="2025-03-21T10:11:24.909" v="29" actId="1076"/>
          <ac:spMkLst>
            <pc:docMk/>
            <pc:sldMk cId="816290442" sldId="449"/>
            <ac:spMk id="2" creationId="{578AAC4F-CBFD-75C4-AFEB-37EE98A88DDE}"/>
          </ac:spMkLst>
        </pc:spChg>
        <pc:spChg chg="mod">
          <ac:chgData name="Sébastien Coueffe" userId="b3502110-1f51-4fc8-b3f3-f0bb62ba740b" providerId="ADAL" clId="{5B988BE3-5DF3-4C22-A037-EA16BD7C1395}" dt="2025-03-21T10:13:32.695" v="271" actId="113"/>
          <ac:spMkLst>
            <pc:docMk/>
            <pc:sldMk cId="816290442" sldId="449"/>
            <ac:spMk id="12" creationId="{22B45FD0-0432-BF6E-9B12-F3EB217A728D}"/>
          </ac:spMkLst>
        </pc:spChg>
        <pc:spChg chg="del">
          <ac:chgData name="Sébastien Coueffe" userId="b3502110-1f51-4fc8-b3f3-f0bb62ba740b" providerId="ADAL" clId="{5B988BE3-5DF3-4C22-A037-EA16BD7C1395}" dt="2025-03-21T10:10:59.750" v="22" actId="478"/>
          <ac:spMkLst>
            <pc:docMk/>
            <pc:sldMk cId="816290442" sldId="449"/>
            <ac:spMk id="14" creationId="{9B3AD8CE-461C-F1C9-DDB6-FF5972B14254}"/>
          </ac:spMkLst>
        </pc:spChg>
        <pc:spChg chg="del">
          <ac:chgData name="Sébastien Coueffe" userId="b3502110-1f51-4fc8-b3f3-f0bb62ba740b" providerId="ADAL" clId="{5B988BE3-5DF3-4C22-A037-EA16BD7C1395}" dt="2025-03-21T10:11:05.120" v="25" actId="478"/>
          <ac:spMkLst>
            <pc:docMk/>
            <pc:sldMk cId="816290442" sldId="449"/>
            <ac:spMk id="20" creationId="{431A19D2-83A8-DFD8-F841-31F855658A4D}"/>
          </ac:spMkLst>
        </pc:spChg>
        <pc:picChg chg="add mod">
          <ac:chgData name="Sébastien Coueffe" userId="b3502110-1f51-4fc8-b3f3-f0bb62ba740b" providerId="ADAL" clId="{5B988BE3-5DF3-4C22-A037-EA16BD7C1395}" dt="2025-03-21T10:13:24.984" v="269" actId="1076"/>
          <ac:picMkLst>
            <pc:docMk/>
            <pc:sldMk cId="816290442" sldId="449"/>
            <ac:picMk id="6" creationId="{7D3A8EF7-4B60-7CEF-DF2D-F84C86EF8138}"/>
          </ac:picMkLst>
        </pc:picChg>
        <pc:picChg chg="add mod">
          <ac:chgData name="Sébastien Coueffe" userId="b3502110-1f51-4fc8-b3f3-f0bb62ba740b" providerId="ADAL" clId="{5B988BE3-5DF3-4C22-A037-EA16BD7C1395}" dt="2025-03-21T10:12:04.033" v="82" actId="1038"/>
          <ac:picMkLst>
            <pc:docMk/>
            <pc:sldMk cId="816290442" sldId="449"/>
            <ac:picMk id="7" creationId="{30AF0523-9BC9-999D-7274-E226DBD71FAF}"/>
          </ac:picMkLst>
        </pc:picChg>
        <pc:picChg chg="add mod">
          <ac:chgData name="Sébastien Coueffe" userId="b3502110-1f51-4fc8-b3f3-f0bb62ba740b" providerId="ADAL" clId="{5B988BE3-5DF3-4C22-A037-EA16BD7C1395}" dt="2025-03-21T10:12:04.033" v="82" actId="1038"/>
          <ac:picMkLst>
            <pc:docMk/>
            <pc:sldMk cId="816290442" sldId="449"/>
            <ac:picMk id="8" creationId="{26434859-B2BD-2BA8-1F7C-BFFD1860798E}"/>
          </ac:picMkLst>
        </pc:picChg>
        <pc:picChg chg="add mod">
          <ac:chgData name="Sébastien Coueffe" userId="b3502110-1f51-4fc8-b3f3-f0bb62ba740b" providerId="ADAL" clId="{5B988BE3-5DF3-4C22-A037-EA16BD7C1395}" dt="2025-03-21T10:12:04.033" v="82" actId="1038"/>
          <ac:picMkLst>
            <pc:docMk/>
            <pc:sldMk cId="816290442" sldId="449"/>
            <ac:picMk id="9" creationId="{C8A3C733-781A-9827-37DE-ADEFD304D270}"/>
          </ac:picMkLst>
        </pc:picChg>
        <pc:picChg chg="del">
          <ac:chgData name="Sébastien Coueffe" userId="b3502110-1f51-4fc8-b3f3-f0bb62ba740b" providerId="ADAL" clId="{5B988BE3-5DF3-4C22-A037-EA16BD7C1395}" dt="2025-03-21T10:11:03.285" v="24" actId="478"/>
          <ac:picMkLst>
            <pc:docMk/>
            <pc:sldMk cId="816290442" sldId="449"/>
            <ac:picMk id="17" creationId="{FAED67A9-3AC3-9EE9-5659-BC4E67C63B5C}"/>
          </ac:picMkLst>
        </pc:picChg>
        <pc:picChg chg="del">
          <ac:chgData name="Sébastien Coueffe" userId="b3502110-1f51-4fc8-b3f3-f0bb62ba740b" providerId="ADAL" clId="{5B988BE3-5DF3-4C22-A037-EA16BD7C1395}" dt="2025-03-21T10:10:55.031" v="21" actId="478"/>
          <ac:picMkLst>
            <pc:docMk/>
            <pc:sldMk cId="816290442" sldId="449"/>
            <ac:picMk id="1026" creationId="{A0F1A779-E55D-3F90-1096-218602016833}"/>
          </ac:picMkLst>
        </pc:picChg>
        <pc:picChg chg="del">
          <ac:chgData name="Sébastien Coueffe" userId="b3502110-1f51-4fc8-b3f3-f0bb62ba740b" providerId="ADAL" clId="{5B988BE3-5DF3-4C22-A037-EA16BD7C1395}" dt="2025-03-21T10:11:02.317" v="23" actId="478"/>
          <ac:picMkLst>
            <pc:docMk/>
            <pc:sldMk cId="816290442" sldId="449"/>
            <ac:picMk id="2054" creationId="{161A7E55-3658-3143-A512-6AC29CBAEDAA}"/>
          </ac:picMkLst>
        </pc:picChg>
      </pc:sldChg>
      <pc:sldChg chg="addSp delSp modSp add mod">
        <pc:chgData name="Sébastien Coueffe" userId="b3502110-1f51-4fc8-b3f3-f0bb62ba740b" providerId="ADAL" clId="{5B988BE3-5DF3-4C22-A037-EA16BD7C1395}" dt="2025-03-21T10:33:52.416" v="917" actId="20577"/>
        <pc:sldMkLst>
          <pc:docMk/>
          <pc:sldMk cId="1659487319" sldId="450"/>
        </pc:sldMkLst>
        <pc:spChg chg="del">
          <ac:chgData name="Sébastien Coueffe" userId="b3502110-1f51-4fc8-b3f3-f0bb62ba740b" providerId="ADAL" clId="{5B988BE3-5DF3-4C22-A037-EA16BD7C1395}" dt="2025-03-21T10:15:11.906" v="273" actId="478"/>
          <ac:spMkLst>
            <pc:docMk/>
            <pc:sldMk cId="1659487319" sldId="450"/>
            <ac:spMk id="2" creationId="{393C5823-43A9-B9C7-F7F1-F3D7A0878DBD}"/>
          </ac:spMkLst>
        </pc:spChg>
        <pc:spChg chg="add mod">
          <ac:chgData name="Sébastien Coueffe" userId="b3502110-1f51-4fc8-b3f3-f0bb62ba740b" providerId="ADAL" clId="{5B988BE3-5DF3-4C22-A037-EA16BD7C1395}" dt="2025-03-21T10:15:40.209" v="278" actId="255"/>
          <ac:spMkLst>
            <pc:docMk/>
            <pc:sldMk cId="1659487319" sldId="450"/>
            <ac:spMk id="10" creationId="{978ADC75-F96E-A658-C2CA-872FC36B0C7C}"/>
          </ac:spMkLst>
        </pc:spChg>
        <pc:spChg chg="add mod">
          <ac:chgData name="Sébastien Coueffe" userId="b3502110-1f51-4fc8-b3f3-f0bb62ba740b" providerId="ADAL" clId="{5B988BE3-5DF3-4C22-A037-EA16BD7C1395}" dt="2025-03-21T10:16:07.781" v="281" actId="1076"/>
          <ac:spMkLst>
            <pc:docMk/>
            <pc:sldMk cId="1659487319" sldId="450"/>
            <ac:spMk id="11" creationId="{756027FA-B8B7-E6F9-0DA6-39F4D5A73EE9}"/>
          </ac:spMkLst>
        </pc:spChg>
        <pc:spChg chg="del">
          <ac:chgData name="Sébastien Coueffe" userId="b3502110-1f51-4fc8-b3f3-f0bb62ba740b" providerId="ADAL" clId="{5B988BE3-5DF3-4C22-A037-EA16BD7C1395}" dt="2025-03-21T10:15:11.906" v="273" actId="478"/>
          <ac:spMkLst>
            <pc:docMk/>
            <pc:sldMk cId="1659487319" sldId="450"/>
            <ac:spMk id="12" creationId="{64635CC4-B4A9-DCE9-F247-4D284DE70182}"/>
          </ac:spMkLst>
        </pc:spChg>
        <pc:spChg chg="add mod">
          <ac:chgData name="Sébastien Coueffe" userId="b3502110-1f51-4fc8-b3f3-f0bb62ba740b" providerId="ADAL" clId="{5B988BE3-5DF3-4C22-A037-EA16BD7C1395}" dt="2025-03-21T10:16:17.580" v="283" actId="1076"/>
          <ac:spMkLst>
            <pc:docMk/>
            <pc:sldMk cId="1659487319" sldId="450"/>
            <ac:spMk id="13" creationId="{9DF50A4D-3039-CFBD-69B8-96D2ACAFF660}"/>
          </ac:spMkLst>
        </pc:spChg>
        <pc:spChg chg="add mod">
          <ac:chgData name="Sébastien Coueffe" userId="b3502110-1f51-4fc8-b3f3-f0bb62ba740b" providerId="ADAL" clId="{5B988BE3-5DF3-4C22-A037-EA16BD7C1395}" dt="2025-03-21T10:16:21.564" v="284" actId="1076"/>
          <ac:spMkLst>
            <pc:docMk/>
            <pc:sldMk cId="1659487319" sldId="450"/>
            <ac:spMk id="15" creationId="{5A28A6BF-3AA1-9265-0230-425B8CA47F82}"/>
          </ac:spMkLst>
        </pc:spChg>
        <pc:spChg chg="add mod">
          <ac:chgData name="Sébastien Coueffe" userId="b3502110-1f51-4fc8-b3f3-f0bb62ba740b" providerId="ADAL" clId="{5B988BE3-5DF3-4C22-A037-EA16BD7C1395}" dt="2025-03-21T10:16:26.797" v="285" actId="1076"/>
          <ac:spMkLst>
            <pc:docMk/>
            <pc:sldMk cId="1659487319" sldId="450"/>
            <ac:spMk id="16" creationId="{1D212547-CCE4-9A1B-AC44-2F61426AAC50}"/>
          </ac:spMkLst>
        </pc:spChg>
        <pc:spChg chg="mod">
          <ac:chgData name="Sébastien Coueffe" userId="b3502110-1f51-4fc8-b3f3-f0bb62ba740b" providerId="ADAL" clId="{5B988BE3-5DF3-4C22-A037-EA16BD7C1395}" dt="2025-03-21T10:15:19.616" v="274"/>
          <ac:spMkLst>
            <pc:docMk/>
            <pc:sldMk cId="1659487319" sldId="450"/>
            <ac:spMk id="18" creationId="{7DED6A7B-CF83-7BA9-0BBD-EC01D95C198E}"/>
          </ac:spMkLst>
        </pc:spChg>
        <pc:spChg chg="add mod">
          <ac:chgData name="Sébastien Coueffe" userId="b3502110-1f51-4fc8-b3f3-f0bb62ba740b" providerId="ADAL" clId="{5B988BE3-5DF3-4C22-A037-EA16BD7C1395}" dt="2025-03-21T10:33:52.416" v="917" actId="20577"/>
          <ac:spMkLst>
            <pc:docMk/>
            <pc:sldMk cId="1659487319" sldId="450"/>
            <ac:spMk id="21" creationId="{079092BA-E8A3-2D55-7D12-4FC2B862DC4E}"/>
          </ac:spMkLst>
        </pc:spChg>
        <pc:grpChg chg="add mod">
          <ac:chgData name="Sébastien Coueffe" userId="b3502110-1f51-4fc8-b3f3-f0bb62ba740b" providerId="ADAL" clId="{5B988BE3-5DF3-4C22-A037-EA16BD7C1395}" dt="2025-03-21T10:16:26.797" v="285" actId="1076"/>
          <ac:grpSpMkLst>
            <pc:docMk/>
            <pc:sldMk cId="1659487319" sldId="450"/>
            <ac:grpSpMk id="17" creationId="{2EE3EBC5-0F91-ACF6-35B2-100824EF99FF}"/>
          </ac:grpSpMkLst>
        </pc:grpChg>
        <pc:grpChg chg="mod">
          <ac:chgData name="Sébastien Coueffe" userId="b3502110-1f51-4fc8-b3f3-f0bb62ba740b" providerId="ADAL" clId="{5B988BE3-5DF3-4C22-A037-EA16BD7C1395}" dt="2025-03-21T10:15:30.972" v="276" actId="1076"/>
          <ac:grpSpMkLst>
            <pc:docMk/>
            <pc:sldMk cId="1659487319" sldId="450"/>
            <ac:grpSpMk id="23" creationId="{4F12488E-C94F-0877-79C9-2FEEB33FADEA}"/>
          </ac:grpSpMkLst>
        </pc:grpChg>
        <pc:picChg chg="del">
          <ac:chgData name="Sébastien Coueffe" userId="b3502110-1f51-4fc8-b3f3-f0bb62ba740b" providerId="ADAL" clId="{5B988BE3-5DF3-4C22-A037-EA16BD7C1395}" dt="2025-03-21T10:15:11.906" v="273" actId="478"/>
          <ac:picMkLst>
            <pc:docMk/>
            <pc:sldMk cId="1659487319" sldId="450"/>
            <ac:picMk id="6" creationId="{1F361EF5-4610-9E74-CF7F-0A93DECF94F1}"/>
          </ac:picMkLst>
        </pc:picChg>
        <pc:picChg chg="del">
          <ac:chgData name="Sébastien Coueffe" userId="b3502110-1f51-4fc8-b3f3-f0bb62ba740b" providerId="ADAL" clId="{5B988BE3-5DF3-4C22-A037-EA16BD7C1395}" dt="2025-03-21T10:15:11.906" v="273" actId="478"/>
          <ac:picMkLst>
            <pc:docMk/>
            <pc:sldMk cId="1659487319" sldId="450"/>
            <ac:picMk id="7" creationId="{1CDF22B8-9908-AD30-DEAF-2EE0BFCA8909}"/>
          </ac:picMkLst>
        </pc:picChg>
        <pc:picChg chg="del">
          <ac:chgData name="Sébastien Coueffe" userId="b3502110-1f51-4fc8-b3f3-f0bb62ba740b" providerId="ADAL" clId="{5B988BE3-5DF3-4C22-A037-EA16BD7C1395}" dt="2025-03-21T10:15:11.906" v="273" actId="478"/>
          <ac:picMkLst>
            <pc:docMk/>
            <pc:sldMk cId="1659487319" sldId="450"/>
            <ac:picMk id="8" creationId="{2379B3F7-09D6-F6D9-1E0E-0BACEAED4660}"/>
          </ac:picMkLst>
        </pc:picChg>
        <pc:picChg chg="del">
          <ac:chgData name="Sébastien Coueffe" userId="b3502110-1f51-4fc8-b3f3-f0bb62ba740b" providerId="ADAL" clId="{5B988BE3-5DF3-4C22-A037-EA16BD7C1395}" dt="2025-03-21T10:15:11.906" v="273" actId="478"/>
          <ac:picMkLst>
            <pc:docMk/>
            <pc:sldMk cId="1659487319" sldId="450"/>
            <ac:picMk id="9" creationId="{570FF4B2-9966-305A-355C-F5FD44B094DA}"/>
          </ac:picMkLst>
        </pc:picChg>
        <pc:picChg chg="add mod">
          <ac:chgData name="Sébastien Coueffe" userId="b3502110-1f51-4fc8-b3f3-f0bb62ba740b" providerId="ADAL" clId="{5B988BE3-5DF3-4C22-A037-EA16BD7C1395}" dt="2025-03-21T10:15:44.348" v="279" actId="1076"/>
          <ac:picMkLst>
            <pc:docMk/>
            <pc:sldMk cId="1659487319" sldId="450"/>
            <ac:picMk id="14" creationId="{18702395-D0A4-646B-AF71-D90AB37607F0}"/>
          </ac:picMkLst>
        </pc:picChg>
        <pc:picChg chg="mod">
          <ac:chgData name="Sébastien Coueffe" userId="b3502110-1f51-4fc8-b3f3-f0bb62ba740b" providerId="ADAL" clId="{5B988BE3-5DF3-4C22-A037-EA16BD7C1395}" dt="2025-03-21T10:15:19.616" v="274"/>
          <ac:picMkLst>
            <pc:docMk/>
            <pc:sldMk cId="1659487319" sldId="450"/>
            <ac:picMk id="19" creationId="{FEBC47C4-C475-CE0E-D7D1-91927780BB92}"/>
          </ac:picMkLst>
        </pc:picChg>
        <pc:picChg chg="add mod">
          <ac:chgData name="Sébastien Coueffe" userId="b3502110-1f51-4fc8-b3f3-f0bb62ba740b" providerId="ADAL" clId="{5B988BE3-5DF3-4C22-A037-EA16BD7C1395}" dt="2025-03-21T10:18:33.913" v="478" actId="14100"/>
          <ac:picMkLst>
            <pc:docMk/>
            <pc:sldMk cId="1659487319" sldId="450"/>
            <ac:picMk id="20" creationId="{0AD83C8D-9DE7-5595-543C-C6D088AD2D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7D03-4A9D-4636-8B72-762F227C3A6A}" type="datetimeFigureOut">
              <a:rPr lang="fr-FR" smtClean="0"/>
              <a:t>25/03/2025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FFD21-ADBF-4C9D-8502-35D9265C8F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187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DE5FEBF-DE4B-BA1C-4CC9-CCED7AF3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99E3CB54-159C-5706-E438-D72EBB5A0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DED65F07-B4E3-E5AF-E598-0C54F7DD37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D8E4B82C-CA2F-C734-2F64-428EAA8B7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FD21-ADBF-4C9D-8502-35D9265C8F5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87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06D4F79-8F5E-6C5A-8EA8-39A5601F0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577F357D-8330-5DCE-76F7-5DB1363D1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2AFC9455-B10D-D42C-B55A-B830CBE9B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62D9BD3-DD65-0888-991A-6D57329D8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FD21-ADBF-4C9D-8502-35D9265C8F5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30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47712D-B827-7F95-172F-A1A1A473D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A375D14F-1F10-86CD-A842-1E1CBAC059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980BD903-DFDD-0661-EB86-E54DE6905C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0F9B1B-243F-C49B-9AC5-ED0513103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FD21-ADBF-4C9D-8502-35D9265C8F5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74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0B249C4-1C73-D8B4-F0FB-7E1ADB787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xmlns="" id="{D69BCBAC-F244-62AC-A9EE-2561BC7E5C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xmlns="" id="{128E8FA5-26D7-36D2-CCFB-3F14D1C79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3D57D9D0-98DB-3A46-B23F-CEFC4AB5E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FD21-ADBF-4C9D-8502-35D9265C8F5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13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FFD21-ADBF-4C9D-8502-35D9265C8F5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5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itre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xmlns="" id="{3FEF7AC6-41F1-4DBC-E0D1-13268364C7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62225" y="0"/>
            <a:ext cx="9629775" cy="6858000"/>
          </a:xfrm>
          <a:custGeom>
            <a:avLst/>
            <a:gdLst>
              <a:gd name="connsiteX0" fmla="*/ 0 w 9629775"/>
              <a:gd name="connsiteY0" fmla="*/ 0 h 6858000"/>
              <a:gd name="connsiteX1" fmla="*/ 9629775 w 9629775"/>
              <a:gd name="connsiteY1" fmla="*/ 0 h 6858000"/>
              <a:gd name="connsiteX2" fmla="*/ 9629775 w 9629775"/>
              <a:gd name="connsiteY2" fmla="*/ 6858000 h 6858000"/>
              <a:gd name="connsiteX3" fmla="*/ 7097381 w 9629775"/>
              <a:gd name="connsiteY3" fmla="*/ 6858000 h 6858000"/>
              <a:gd name="connsiteX4" fmla="*/ 1736713 w 9629775"/>
              <a:gd name="connsiteY4" fmla="*/ 789408 h 6858000"/>
              <a:gd name="connsiteX5" fmla="*/ 1736713 w 9629775"/>
              <a:gd name="connsiteY5" fmla="*/ 1966894 h 6858000"/>
              <a:gd name="connsiteX6" fmla="*/ 0 w 9629775"/>
              <a:gd name="connsiteY6" fmla="*/ 8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29775" h="6858000">
                <a:moveTo>
                  <a:pt x="0" y="0"/>
                </a:moveTo>
                <a:lnTo>
                  <a:pt x="9629775" y="0"/>
                </a:lnTo>
                <a:lnTo>
                  <a:pt x="9629775" y="6858000"/>
                </a:lnTo>
                <a:lnTo>
                  <a:pt x="7097381" y="6858000"/>
                </a:lnTo>
                <a:lnTo>
                  <a:pt x="1736713" y="789408"/>
                </a:lnTo>
                <a:lnTo>
                  <a:pt x="1736713" y="1966894"/>
                </a:lnTo>
                <a:lnTo>
                  <a:pt x="0" y="832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5FA88A9-B586-4E10-CE9B-534680D9E8CB}"/>
              </a:ext>
            </a:extLst>
          </p:cNvPr>
          <p:cNvSpPr/>
          <p:nvPr userDrawn="1"/>
        </p:nvSpPr>
        <p:spPr>
          <a:xfrm>
            <a:off x="11127499" y="6200775"/>
            <a:ext cx="835394" cy="54434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7DB3B223-129B-FBAF-58D7-676B1F7391FC}"/>
              </a:ext>
            </a:extLst>
          </p:cNvPr>
          <p:cNvGrpSpPr/>
          <p:nvPr userDrawn="1"/>
        </p:nvGrpSpPr>
        <p:grpSpPr>
          <a:xfrm>
            <a:off x="0" y="-1"/>
            <a:ext cx="9653319" cy="6858001"/>
            <a:chOff x="0" y="-1"/>
            <a:chExt cx="9653319" cy="6858001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FBC43E2F-8D37-3FE1-305E-339C8B3B2147}"/>
                </a:ext>
              </a:extLst>
            </p:cNvPr>
            <p:cNvGrpSpPr/>
            <p:nvPr userDrawn="1"/>
          </p:nvGrpSpPr>
          <p:grpSpPr>
            <a:xfrm>
              <a:off x="0" y="-1"/>
              <a:ext cx="9653319" cy="6858001"/>
              <a:chOff x="0" y="-1"/>
              <a:chExt cx="9653319" cy="6858001"/>
            </a:xfrm>
          </p:grpSpPr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211840C4-AE31-FFBD-3ADA-7AA17411DCA1}"/>
                  </a:ext>
                </a:extLst>
              </p:cNvPr>
              <p:cNvSpPr/>
              <p:nvPr userDrawn="1"/>
            </p:nvSpPr>
            <p:spPr>
              <a:xfrm>
                <a:off x="0" y="-1"/>
                <a:ext cx="8641081" cy="6858001"/>
              </a:xfrm>
              <a:custGeom>
                <a:avLst/>
                <a:gdLst>
                  <a:gd name="connsiteX0" fmla="*/ 0 w 8641081"/>
                  <a:gd name="connsiteY0" fmla="*/ 0 h 6858001"/>
                  <a:gd name="connsiteX1" fmla="*/ 2583093 w 8641081"/>
                  <a:gd name="connsiteY1" fmla="*/ 0 h 6858001"/>
                  <a:gd name="connsiteX2" fmla="*/ 8641081 w 8641081"/>
                  <a:gd name="connsiteY2" fmla="*/ 6858001 h 6858001"/>
                  <a:gd name="connsiteX3" fmla="*/ 0 w 8641081"/>
                  <a:gd name="connsiteY3" fmla="*/ 6858001 h 6858001"/>
                  <a:gd name="connsiteX4" fmla="*/ 0 w 8641081"/>
                  <a:gd name="connsiteY4" fmla="*/ 0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081" h="6858001">
                    <a:moveTo>
                      <a:pt x="0" y="0"/>
                    </a:moveTo>
                    <a:lnTo>
                      <a:pt x="2583093" y="0"/>
                    </a:lnTo>
                    <a:lnTo>
                      <a:pt x="8641081" y="6858001"/>
                    </a:lnTo>
                    <a:lnTo>
                      <a:pt x="0" y="6858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8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44" name="Graphique 43">
                <a:extLst>
                  <a:ext uri="{FF2B5EF4-FFF2-40B4-BE49-F238E27FC236}">
                    <a16:creationId xmlns:a16="http://schemas.microsoft.com/office/drawing/2014/main" xmlns="" id="{664965F6-CE7B-7468-4748-7C5BC8DD33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4284950" y="777240"/>
                <a:ext cx="5368369" cy="6080760"/>
              </a:xfrm>
              <a:prstGeom prst="rect">
                <a:avLst/>
              </a:prstGeom>
            </p:spPr>
          </p:pic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xmlns="" id="{D8BAAEA5-2823-7827-BD73-D581B2F19797}"/>
                </a:ext>
              </a:extLst>
            </p:cNvPr>
            <p:cNvGrpSpPr/>
            <p:nvPr userDrawn="1"/>
          </p:nvGrpSpPr>
          <p:grpSpPr>
            <a:xfrm>
              <a:off x="665538" y="712740"/>
              <a:ext cx="621009" cy="932784"/>
              <a:chOff x="1475313" y="482152"/>
              <a:chExt cx="621009" cy="932784"/>
            </a:xfrm>
          </p:grpSpPr>
          <p:sp>
            <p:nvSpPr>
              <p:cNvPr id="68" name="Forme libre : forme 67">
                <a:extLst>
                  <a:ext uri="{FF2B5EF4-FFF2-40B4-BE49-F238E27FC236}">
                    <a16:creationId xmlns:a16="http://schemas.microsoft.com/office/drawing/2014/main" xmlns="" id="{D5F44A88-FA51-E60D-E7D2-BADB8B94A360}"/>
                  </a:ext>
                </a:extLst>
              </p:cNvPr>
              <p:cNvSpPr/>
              <p:nvPr/>
            </p:nvSpPr>
            <p:spPr>
              <a:xfrm>
                <a:off x="1475313" y="482152"/>
                <a:ext cx="621009" cy="932784"/>
              </a:xfrm>
              <a:custGeom>
                <a:avLst/>
                <a:gdLst>
                  <a:gd name="connsiteX0" fmla="*/ 0 w 621009"/>
                  <a:gd name="connsiteY0" fmla="*/ 0 h 932784"/>
                  <a:gd name="connsiteX1" fmla="*/ 0 w 621009"/>
                  <a:gd name="connsiteY1" fmla="*/ 0 h 932784"/>
                  <a:gd name="connsiteX2" fmla="*/ 0 w 621009"/>
                  <a:gd name="connsiteY2" fmla="*/ 932785 h 932784"/>
                  <a:gd name="connsiteX3" fmla="*/ 621010 w 621009"/>
                  <a:gd name="connsiteY3" fmla="*/ 932785 h 932784"/>
                  <a:gd name="connsiteX4" fmla="*/ 621010 w 621009"/>
                  <a:gd name="connsiteY4" fmla="*/ 0 h 932784"/>
                  <a:gd name="connsiteX5" fmla="*/ 0 w 621009"/>
                  <a:gd name="connsiteY5" fmla="*/ 0 h 932784"/>
                  <a:gd name="connsiteX6" fmla="*/ 592518 w 621009"/>
                  <a:gd name="connsiteY6" fmla="*/ 906868 h 932784"/>
                  <a:gd name="connsiteX7" fmla="*/ 329065 w 621009"/>
                  <a:gd name="connsiteY7" fmla="*/ 906868 h 932784"/>
                  <a:gd name="connsiteX8" fmla="*/ 329065 w 621009"/>
                  <a:gd name="connsiteY8" fmla="*/ 858110 h 932784"/>
                  <a:gd name="connsiteX9" fmla="*/ 291978 w 621009"/>
                  <a:gd name="connsiteY9" fmla="*/ 858110 h 932784"/>
                  <a:gd name="connsiteX10" fmla="*/ 291978 w 621009"/>
                  <a:gd name="connsiteY10" fmla="*/ 906868 h 932784"/>
                  <a:gd name="connsiteX11" fmla="*/ 28492 w 621009"/>
                  <a:gd name="connsiteY11" fmla="*/ 906868 h 932784"/>
                  <a:gd name="connsiteX12" fmla="*/ 28492 w 621009"/>
                  <a:gd name="connsiteY12" fmla="*/ 25917 h 932784"/>
                  <a:gd name="connsiteX13" fmla="*/ 291978 w 621009"/>
                  <a:gd name="connsiteY13" fmla="*/ 25917 h 932784"/>
                  <a:gd name="connsiteX14" fmla="*/ 291978 w 621009"/>
                  <a:gd name="connsiteY14" fmla="*/ 74642 h 932784"/>
                  <a:gd name="connsiteX15" fmla="*/ 329065 w 621009"/>
                  <a:gd name="connsiteY15" fmla="*/ 74642 h 932784"/>
                  <a:gd name="connsiteX16" fmla="*/ 329065 w 621009"/>
                  <a:gd name="connsiteY16" fmla="*/ 25917 h 932784"/>
                  <a:gd name="connsiteX17" fmla="*/ 592551 w 621009"/>
                  <a:gd name="connsiteY17" fmla="*/ 25917 h 932784"/>
                  <a:gd name="connsiteX18" fmla="*/ 592551 w 621009"/>
                  <a:gd name="connsiteY18" fmla="*/ 906868 h 932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1009" h="932784">
                    <a:moveTo>
                      <a:pt x="0" y="0"/>
                    </a:moveTo>
                    <a:lnTo>
                      <a:pt x="0" y="0"/>
                    </a:lnTo>
                    <a:lnTo>
                      <a:pt x="0" y="932785"/>
                    </a:lnTo>
                    <a:lnTo>
                      <a:pt x="621010" y="932785"/>
                    </a:lnTo>
                    <a:lnTo>
                      <a:pt x="621010" y="0"/>
                    </a:lnTo>
                    <a:lnTo>
                      <a:pt x="0" y="0"/>
                    </a:lnTo>
                    <a:close/>
                    <a:moveTo>
                      <a:pt x="592518" y="906868"/>
                    </a:moveTo>
                    <a:lnTo>
                      <a:pt x="329065" y="906868"/>
                    </a:lnTo>
                    <a:lnTo>
                      <a:pt x="329065" y="858110"/>
                    </a:lnTo>
                    <a:lnTo>
                      <a:pt x="291978" y="858110"/>
                    </a:lnTo>
                    <a:lnTo>
                      <a:pt x="291978" y="906868"/>
                    </a:lnTo>
                    <a:lnTo>
                      <a:pt x="28492" y="906868"/>
                    </a:lnTo>
                    <a:lnTo>
                      <a:pt x="28492" y="25917"/>
                    </a:lnTo>
                    <a:lnTo>
                      <a:pt x="291978" y="25917"/>
                    </a:lnTo>
                    <a:lnTo>
                      <a:pt x="291978" y="74642"/>
                    </a:lnTo>
                    <a:lnTo>
                      <a:pt x="329065" y="74642"/>
                    </a:lnTo>
                    <a:lnTo>
                      <a:pt x="329065" y="25917"/>
                    </a:lnTo>
                    <a:lnTo>
                      <a:pt x="592551" y="25917"/>
                    </a:lnTo>
                    <a:lnTo>
                      <a:pt x="592551" y="906868"/>
                    </a:lnTo>
                    <a:close/>
                  </a:path>
                </a:pathLst>
              </a:custGeom>
              <a:solidFill>
                <a:srgbClr val="FFFFFF"/>
              </a:solidFill>
              <a:ln w="3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grpSp>
            <p:nvGrpSpPr>
              <p:cNvPr id="69" name="Groupe 68">
                <a:extLst>
                  <a:ext uri="{FF2B5EF4-FFF2-40B4-BE49-F238E27FC236}">
                    <a16:creationId xmlns:a16="http://schemas.microsoft.com/office/drawing/2014/main" xmlns="" id="{3369A650-2D07-3DD2-1374-1CCED1B4AFBF}"/>
                  </a:ext>
                </a:extLst>
              </p:cNvPr>
              <p:cNvGrpSpPr/>
              <p:nvPr/>
            </p:nvGrpSpPr>
            <p:grpSpPr>
              <a:xfrm>
                <a:off x="1550255" y="631401"/>
                <a:ext cx="471124" cy="637629"/>
                <a:chOff x="1550255" y="631401"/>
                <a:chExt cx="471124" cy="637629"/>
              </a:xfrm>
            </p:grpSpPr>
            <p:grpSp>
              <p:nvGrpSpPr>
                <p:cNvPr id="70" name="Groupe 69">
                  <a:extLst>
                    <a:ext uri="{FF2B5EF4-FFF2-40B4-BE49-F238E27FC236}">
                      <a16:creationId xmlns:a16="http://schemas.microsoft.com/office/drawing/2014/main" xmlns="" id="{192DBB9E-1E8F-41E8-D992-586733C875E0}"/>
                    </a:ext>
                  </a:extLst>
                </p:cNvPr>
                <p:cNvGrpSpPr/>
                <p:nvPr/>
              </p:nvGrpSpPr>
              <p:grpSpPr>
                <a:xfrm>
                  <a:off x="1605835" y="1038518"/>
                  <a:ext cx="361102" cy="230512"/>
                  <a:chOff x="1605835" y="1038518"/>
                  <a:chExt cx="361102" cy="230512"/>
                </a:xfrm>
              </p:grpSpPr>
              <p:sp>
                <p:nvSpPr>
                  <p:cNvPr id="97" name="Forme libre : forme 96">
                    <a:extLst>
                      <a:ext uri="{FF2B5EF4-FFF2-40B4-BE49-F238E27FC236}">
                        <a16:creationId xmlns:a16="http://schemas.microsoft.com/office/drawing/2014/main" xmlns="" id="{C4F77A2E-3636-B9C2-7414-6B1013B945C6}"/>
                      </a:ext>
                    </a:extLst>
                  </p:cNvPr>
                  <p:cNvSpPr/>
                  <p:nvPr/>
                </p:nvSpPr>
                <p:spPr>
                  <a:xfrm>
                    <a:off x="1605835" y="1041829"/>
                    <a:ext cx="119653" cy="223857"/>
                  </a:xfrm>
                  <a:custGeom>
                    <a:avLst/>
                    <a:gdLst>
                      <a:gd name="connsiteX0" fmla="*/ 31402 w 119653"/>
                      <a:gd name="connsiteY0" fmla="*/ 223858 h 223857"/>
                      <a:gd name="connsiteX1" fmla="*/ 0 w 119653"/>
                      <a:gd name="connsiteY1" fmla="*/ 223858 h 223857"/>
                      <a:gd name="connsiteX2" fmla="*/ 0 w 119653"/>
                      <a:gd name="connsiteY2" fmla="*/ 0 h 223857"/>
                      <a:gd name="connsiteX3" fmla="*/ 31803 w 119653"/>
                      <a:gd name="connsiteY3" fmla="*/ 0 h 223857"/>
                      <a:gd name="connsiteX4" fmla="*/ 88252 w 119653"/>
                      <a:gd name="connsiteY4" fmla="*/ 117213 h 223857"/>
                      <a:gd name="connsiteX5" fmla="*/ 88252 w 119653"/>
                      <a:gd name="connsiteY5" fmla="*/ 0 h 223857"/>
                      <a:gd name="connsiteX6" fmla="*/ 119654 w 119653"/>
                      <a:gd name="connsiteY6" fmla="*/ 0 h 223857"/>
                      <a:gd name="connsiteX7" fmla="*/ 119654 w 119653"/>
                      <a:gd name="connsiteY7" fmla="*/ 223858 h 223857"/>
                      <a:gd name="connsiteX8" fmla="*/ 93402 w 119653"/>
                      <a:gd name="connsiteY8" fmla="*/ 223858 h 223857"/>
                      <a:gd name="connsiteX9" fmla="*/ 31402 w 119653"/>
                      <a:gd name="connsiteY9" fmla="*/ 68221 h 223857"/>
                      <a:gd name="connsiteX10" fmla="*/ 31402 w 119653"/>
                      <a:gd name="connsiteY10" fmla="*/ 223858 h 22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653" h="223857">
                        <a:moveTo>
                          <a:pt x="31402" y="223858"/>
                        </a:moveTo>
                        <a:lnTo>
                          <a:pt x="0" y="223858"/>
                        </a:lnTo>
                        <a:lnTo>
                          <a:pt x="0" y="0"/>
                        </a:lnTo>
                        <a:lnTo>
                          <a:pt x="31803" y="0"/>
                        </a:lnTo>
                        <a:cubicBezTo>
                          <a:pt x="48892" y="29395"/>
                          <a:pt x="74742" y="81932"/>
                          <a:pt x="88252" y="117213"/>
                        </a:cubicBezTo>
                        <a:lnTo>
                          <a:pt x="88252" y="0"/>
                        </a:lnTo>
                        <a:lnTo>
                          <a:pt x="119654" y="0"/>
                        </a:lnTo>
                        <a:lnTo>
                          <a:pt x="119654" y="223858"/>
                        </a:lnTo>
                        <a:lnTo>
                          <a:pt x="93402" y="223858"/>
                        </a:lnTo>
                        <a:cubicBezTo>
                          <a:pt x="76715" y="170920"/>
                          <a:pt x="54443" y="116042"/>
                          <a:pt x="31402" y="68221"/>
                        </a:cubicBezTo>
                        <a:lnTo>
                          <a:pt x="31402" y="223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8" name="Forme libre : forme 97">
                    <a:extLst>
                      <a:ext uri="{FF2B5EF4-FFF2-40B4-BE49-F238E27FC236}">
                        <a16:creationId xmlns:a16="http://schemas.microsoft.com/office/drawing/2014/main" xmlns="" id="{B7478643-D73F-FB2F-6E6D-58E8DF7C12A9}"/>
                      </a:ext>
                    </a:extLst>
                  </p:cNvPr>
                  <p:cNvSpPr/>
                  <p:nvPr/>
                </p:nvSpPr>
                <p:spPr>
                  <a:xfrm>
                    <a:off x="1767257" y="1041829"/>
                    <a:ext cx="37086" cy="223857"/>
                  </a:xfrm>
                  <a:custGeom>
                    <a:avLst/>
                    <a:gdLst>
                      <a:gd name="connsiteX0" fmla="*/ 0 w 37086"/>
                      <a:gd name="connsiteY0" fmla="*/ 223858 h 223857"/>
                      <a:gd name="connsiteX1" fmla="*/ 0 w 37086"/>
                      <a:gd name="connsiteY1" fmla="*/ 0 h 223857"/>
                      <a:gd name="connsiteX2" fmla="*/ 37087 w 37086"/>
                      <a:gd name="connsiteY2" fmla="*/ 0 h 223857"/>
                      <a:gd name="connsiteX3" fmla="*/ 37087 w 37086"/>
                      <a:gd name="connsiteY3" fmla="*/ 223858 h 223857"/>
                      <a:gd name="connsiteX4" fmla="*/ 0 w 37086"/>
                      <a:gd name="connsiteY4" fmla="*/ 223858 h 22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7086" h="223857">
                        <a:moveTo>
                          <a:pt x="0" y="223858"/>
                        </a:moveTo>
                        <a:lnTo>
                          <a:pt x="0" y="0"/>
                        </a:lnTo>
                        <a:lnTo>
                          <a:pt x="37087" y="0"/>
                        </a:lnTo>
                        <a:lnTo>
                          <a:pt x="37087" y="223858"/>
                        </a:lnTo>
                        <a:lnTo>
                          <a:pt x="0" y="22385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9" name="Forme libre : forme 98">
                    <a:extLst>
                      <a:ext uri="{FF2B5EF4-FFF2-40B4-BE49-F238E27FC236}">
                        <a16:creationId xmlns:a16="http://schemas.microsoft.com/office/drawing/2014/main" xmlns="" id="{BC58C7E8-0C1A-6AC2-D9BC-CE6622F26BED}"/>
                      </a:ext>
                    </a:extLst>
                  </p:cNvPr>
                  <p:cNvSpPr/>
                  <p:nvPr/>
                </p:nvSpPr>
                <p:spPr>
                  <a:xfrm>
                    <a:off x="1845745" y="1038518"/>
                    <a:ext cx="121192" cy="230512"/>
                  </a:xfrm>
                  <a:custGeom>
                    <a:avLst/>
                    <a:gdLst>
                      <a:gd name="connsiteX0" fmla="*/ 110123 w 121192"/>
                      <a:gd name="connsiteY0" fmla="*/ 42036 h 230512"/>
                      <a:gd name="connsiteX1" fmla="*/ 68288 w 121192"/>
                      <a:gd name="connsiteY1" fmla="*/ 29195 h 230512"/>
                      <a:gd name="connsiteX2" fmla="*/ 37889 w 121192"/>
                      <a:gd name="connsiteY2" fmla="*/ 54510 h 230512"/>
                      <a:gd name="connsiteX3" fmla="*/ 62770 w 121192"/>
                      <a:gd name="connsiteY3" fmla="*/ 91496 h 230512"/>
                      <a:gd name="connsiteX4" fmla="*/ 85276 w 121192"/>
                      <a:gd name="connsiteY4" fmla="*/ 109789 h 230512"/>
                      <a:gd name="connsiteX5" fmla="*/ 121192 w 121192"/>
                      <a:gd name="connsiteY5" fmla="*/ 172491 h 230512"/>
                      <a:gd name="connsiteX6" fmla="*/ 52102 w 121192"/>
                      <a:gd name="connsiteY6" fmla="*/ 230513 h 230512"/>
                      <a:gd name="connsiteX7" fmla="*/ 3946 w 121192"/>
                      <a:gd name="connsiteY7" fmla="*/ 217671 h 230512"/>
                      <a:gd name="connsiteX8" fmla="*/ 0 w 121192"/>
                      <a:gd name="connsiteY8" fmla="*/ 209879 h 230512"/>
                      <a:gd name="connsiteX9" fmla="*/ 0 w 121192"/>
                      <a:gd name="connsiteY9" fmla="*/ 181889 h 230512"/>
                      <a:gd name="connsiteX10" fmla="*/ 51333 w 121192"/>
                      <a:gd name="connsiteY10" fmla="*/ 201352 h 230512"/>
                      <a:gd name="connsiteX11" fmla="*/ 86079 w 121192"/>
                      <a:gd name="connsiteY11" fmla="*/ 173662 h 230512"/>
                      <a:gd name="connsiteX12" fmla="*/ 60429 w 121192"/>
                      <a:gd name="connsiteY12" fmla="*/ 136274 h 230512"/>
                      <a:gd name="connsiteX13" fmla="*/ 37923 w 121192"/>
                      <a:gd name="connsiteY13" fmla="*/ 117580 h 230512"/>
                      <a:gd name="connsiteX14" fmla="*/ 2007 w 121192"/>
                      <a:gd name="connsiteY14" fmla="*/ 54510 h 230512"/>
                      <a:gd name="connsiteX15" fmla="*/ 64776 w 121192"/>
                      <a:gd name="connsiteY15" fmla="*/ 0 h 230512"/>
                      <a:gd name="connsiteX16" fmla="*/ 106244 w 121192"/>
                      <a:gd name="connsiteY16" fmla="*/ 9330 h 230512"/>
                      <a:gd name="connsiteX17" fmla="*/ 110190 w 121192"/>
                      <a:gd name="connsiteY17" fmla="*/ 15952 h 230512"/>
                      <a:gd name="connsiteX18" fmla="*/ 110190 w 121192"/>
                      <a:gd name="connsiteY18" fmla="*/ 42036 h 230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21192" h="230512">
                        <a:moveTo>
                          <a:pt x="110123" y="42036"/>
                        </a:moveTo>
                        <a:cubicBezTo>
                          <a:pt x="100659" y="35816"/>
                          <a:pt x="85243" y="29195"/>
                          <a:pt x="68288" y="29195"/>
                        </a:cubicBezTo>
                        <a:cubicBezTo>
                          <a:pt x="48925" y="29195"/>
                          <a:pt x="37889" y="41267"/>
                          <a:pt x="37889" y="54510"/>
                        </a:cubicBezTo>
                        <a:cubicBezTo>
                          <a:pt x="37889" y="67753"/>
                          <a:pt x="46183" y="77885"/>
                          <a:pt x="62770" y="91496"/>
                        </a:cubicBezTo>
                        <a:lnTo>
                          <a:pt x="85276" y="109789"/>
                        </a:lnTo>
                        <a:cubicBezTo>
                          <a:pt x="110959" y="130422"/>
                          <a:pt x="121192" y="148715"/>
                          <a:pt x="121192" y="172491"/>
                        </a:cubicBezTo>
                        <a:cubicBezTo>
                          <a:pt x="121192" y="202489"/>
                          <a:pt x="97917" y="230513"/>
                          <a:pt x="52102" y="230513"/>
                        </a:cubicBezTo>
                        <a:cubicBezTo>
                          <a:pt x="31168" y="230513"/>
                          <a:pt x="11838" y="223122"/>
                          <a:pt x="3946" y="217671"/>
                        </a:cubicBezTo>
                        <a:cubicBezTo>
                          <a:pt x="769" y="215330"/>
                          <a:pt x="0" y="214160"/>
                          <a:pt x="0" y="209879"/>
                        </a:cubicBezTo>
                        <a:lnTo>
                          <a:pt x="0" y="181889"/>
                        </a:lnTo>
                        <a:cubicBezTo>
                          <a:pt x="11838" y="192389"/>
                          <a:pt x="30398" y="201352"/>
                          <a:pt x="51333" y="201352"/>
                        </a:cubicBezTo>
                        <a:cubicBezTo>
                          <a:pt x="72267" y="201352"/>
                          <a:pt x="86079" y="190015"/>
                          <a:pt x="86079" y="173662"/>
                        </a:cubicBezTo>
                        <a:cubicBezTo>
                          <a:pt x="86079" y="159249"/>
                          <a:pt x="76615" y="149918"/>
                          <a:pt x="60429" y="136274"/>
                        </a:cubicBezTo>
                        <a:lnTo>
                          <a:pt x="37923" y="117580"/>
                        </a:lnTo>
                        <a:cubicBezTo>
                          <a:pt x="16620" y="100057"/>
                          <a:pt x="2007" y="82534"/>
                          <a:pt x="2007" y="54510"/>
                        </a:cubicBezTo>
                        <a:cubicBezTo>
                          <a:pt x="2007" y="24914"/>
                          <a:pt x="26084" y="0"/>
                          <a:pt x="64776" y="0"/>
                        </a:cubicBezTo>
                        <a:cubicBezTo>
                          <a:pt x="82132" y="0"/>
                          <a:pt x="97148" y="3879"/>
                          <a:pt x="106244" y="9330"/>
                        </a:cubicBezTo>
                        <a:cubicBezTo>
                          <a:pt x="109019" y="10869"/>
                          <a:pt x="110190" y="12440"/>
                          <a:pt x="110190" y="15952"/>
                        </a:cubicBezTo>
                        <a:lnTo>
                          <a:pt x="110190" y="420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1" name="Groupe 70">
                  <a:extLst>
                    <a:ext uri="{FF2B5EF4-FFF2-40B4-BE49-F238E27FC236}">
                      <a16:creationId xmlns:a16="http://schemas.microsoft.com/office/drawing/2014/main" xmlns="" id="{B261E45B-CF5F-2BEC-22C0-FD1EC606F14D}"/>
                    </a:ext>
                  </a:extLst>
                </p:cNvPr>
                <p:cNvGrpSpPr/>
                <p:nvPr/>
              </p:nvGrpSpPr>
              <p:grpSpPr>
                <a:xfrm>
                  <a:off x="1581322" y="631401"/>
                  <a:ext cx="383608" cy="223891"/>
                  <a:chOff x="1581322" y="631401"/>
                  <a:chExt cx="383608" cy="223891"/>
                </a:xfrm>
              </p:grpSpPr>
              <p:sp>
                <p:nvSpPr>
                  <p:cNvPr id="94" name="Forme libre : forme 93">
                    <a:extLst>
                      <a:ext uri="{FF2B5EF4-FFF2-40B4-BE49-F238E27FC236}">
                        <a16:creationId xmlns:a16="http://schemas.microsoft.com/office/drawing/2014/main" xmlns="" id="{DE02F6E6-B1A2-7C17-5BE7-F37855E706E7}"/>
                      </a:ext>
                    </a:extLst>
                  </p:cNvPr>
                  <p:cNvSpPr/>
                  <p:nvPr/>
                </p:nvSpPr>
                <p:spPr>
                  <a:xfrm>
                    <a:off x="1581322" y="631435"/>
                    <a:ext cx="108250" cy="223857"/>
                  </a:xfrm>
                  <a:custGeom>
                    <a:avLst/>
                    <a:gdLst>
                      <a:gd name="connsiteX0" fmla="*/ 108250 w 108250"/>
                      <a:gd name="connsiteY0" fmla="*/ 33308 h 223857"/>
                      <a:gd name="connsiteX1" fmla="*/ 72635 w 108250"/>
                      <a:gd name="connsiteY1" fmla="*/ 33308 h 223857"/>
                      <a:gd name="connsiteX2" fmla="*/ 72635 w 108250"/>
                      <a:gd name="connsiteY2" fmla="*/ 223858 h 223857"/>
                      <a:gd name="connsiteX3" fmla="*/ 35615 w 108250"/>
                      <a:gd name="connsiteY3" fmla="*/ 223858 h 223857"/>
                      <a:gd name="connsiteX4" fmla="*/ 35615 w 108250"/>
                      <a:gd name="connsiteY4" fmla="*/ 33308 h 223857"/>
                      <a:gd name="connsiteX5" fmla="*/ 0 w 108250"/>
                      <a:gd name="connsiteY5" fmla="*/ 33308 h 223857"/>
                      <a:gd name="connsiteX6" fmla="*/ 0 w 108250"/>
                      <a:gd name="connsiteY6" fmla="*/ 0 h 223857"/>
                      <a:gd name="connsiteX7" fmla="*/ 108250 w 108250"/>
                      <a:gd name="connsiteY7" fmla="*/ 0 h 223857"/>
                      <a:gd name="connsiteX8" fmla="*/ 108250 w 108250"/>
                      <a:gd name="connsiteY8" fmla="*/ 33308 h 223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250" h="223857">
                        <a:moveTo>
                          <a:pt x="108250" y="33308"/>
                        </a:moveTo>
                        <a:lnTo>
                          <a:pt x="72635" y="33308"/>
                        </a:lnTo>
                        <a:lnTo>
                          <a:pt x="72635" y="223858"/>
                        </a:lnTo>
                        <a:lnTo>
                          <a:pt x="35615" y="223858"/>
                        </a:lnTo>
                        <a:lnTo>
                          <a:pt x="35615" y="33308"/>
                        </a:lnTo>
                        <a:lnTo>
                          <a:pt x="0" y="33308"/>
                        </a:lnTo>
                        <a:lnTo>
                          <a:pt x="0" y="0"/>
                        </a:lnTo>
                        <a:lnTo>
                          <a:pt x="108250" y="0"/>
                        </a:lnTo>
                        <a:lnTo>
                          <a:pt x="108250" y="3330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5" name="Forme libre : forme 94">
                    <a:extLst>
                      <a:ext uri="{FF2B5EF4-FFF2-40B4-BE49-F238E27FC236}">
                        <a16:creationId xmlns:a16="http://schemas.microsoft.com/office/drawing/2014/main" xmlns="" id="{5F0B741D-A0CE-A4AE-583D-7CE2C1D78F65}"/>
                      </a:ext>
                    </a:extLst>
                  </p:cNvPr>
                  <p:cNvSpPr/>
                  <p:nvPr/>
                </p:nvSpPr>
                <p:spPr>
                  <a:xfrm>
                    <a:off x="1714353" y="631401"/>
                    <a:ext cx="100960" cy="223891"/>
                  </a:xfrm>
                  <a:custGeom>
                    <a:avLst/>
                    <a:gdLst>
                      <a:gd name="connsiteX0" fmla="*/ 0 w 100960"/>
                      <a:gd name="connsiteY0" fmla="*/ 223891 h 223891"/>
                      <a:gd name="connsiteX1" fmla="*/ 0 w 100960"/>
                      <a:gd name="connsiteY1" fmla="*/ 0 h 223891"/>
                      <a:gd name="connsiteX2" fmla="*/ 100960 w 100960"/>
                      <a:gd name="connsiteY2" fmla="*/ 0 h 223891"/>
                      <a:gd name="connsiteX3" fmla="*/ 100960 w 100960"/>
                      <a:gd name="connsiteY3" fmla="*/ 33308 h 223891"/>
                      <a:gd name="connsiteX4" fmla="*/ 37020 w 100960"/>
                      <a:gd name="connsiteY4" fmla="*/ 33308 h 223891"/>
                      <a:gd name="connsiteX5" fmla="*/ 37020 w 100960"/>
                      <a:gd name="connsiteY5" fmla="*/ 90928 h 223891"/>
                      <a:gd name="connsiteX6" fmla="*/ 95810 w 100960"/>
                      <a:gd name="connsiteY6" fmla="*/ 90928 h 223891"/>
                      <a:gd name="connsiteX7" fmla="*/ 95810 w 100960"/>
                      <a:gd name="connsiteY7" fmla="*/ 124235 h 223891"/>
                      <a:gd name="connsiteX8" fmla="*/ 37020 w 100960"/>
                      <a:gd name="connsiteY8" fmla="*/ 124235 h 223891"/>
                      <a:gd name="connsiteX9" fmla="*/ 37020 w 100960"/>
                      <a:gd name="connsiteY9" fmla="*/ 190115 h 223891"/>
                      <a:gd name="connsiteX10" fmla="*/ 100960 w 100960"/>
                      <a:gd name="connsiteY10" fmla="*/ 190115 h 223891"/>
                      <a:gd name="connsiteX11" fmla="*/ 100960 w 100960"/>
                      <a:gd name="connsiteY11" fmla="*/ 223824 h 223891"/>
                      <a:gd name="connsiteX12" fmla="*/ 0 w 100960"/>
                      <a:gd name="connsiteY12" fmla="*/ 223824 h 223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0960" h="223891">
                        <a:moveTo>
                          <a:pt x="0" y="223891"/>
                        </a:moveTo>
                        <a:lnTo>
                          <a:pt x="0" y="0"/>
                        </a:lnTo>
                        <a:lnTo>
                          <a:pt x="100960" y="0"/>
                        </a:lnTo>
                        <a:lnTo>
                          <a:pt x="100960" y="33308"/>
                        </a:lnTo>
                        <a:lnTo>
                          <a:pt x="37020" y="33308"/>
                        </a:lnTo>
                        <a:lnTo>
                          <a:pt x="37020" y="90928"/>
                        </a:lnTo>
                        <a:lnTo>
                          <a:pt x="95810" y="90928"/>
                        </a:lnTo>
                        <a:lnTo>
                          <a:pt x="95810" y="124235"/>
                        </a:lnTo>
                        <a:lnTo>
                          <a:pt x="37020" y="124235"/>
                        </a:lnTo>
                        <a:lnTo>
                          <a:pt x="37020" y="190115"/>
                        </a:lnTo>
                        <a:lnTo>
                          <a:pt x="100960" y="190115"/>
                        </a:lnTo>
                        <a:lnTo>
                          <a:pt x="100960" y="223824"/>
                        </a:lnTo>
                        <a:lnTo>
                          <a:pt x="0" y="2238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96" name="Forme libre : forme 95">
                    <a:extLst>
                      <a:ext uri="{FF2B5EF4-FFF2-40B4-BE49-F238E27FC236}">
                        <a16:creationId xmlns:a16="http://schemas.microsoft.com/office/drawing/2014/main" xmlns="" id="{F9A32178-D3A6-F658-C086-5A925717787B}"/>
                      </a:ext>
                    </a:extLst>
                  </p:cNvPr>
                  <p:cNvSpPr/>
                  <p:nvPr/>
                </p:nvSpPr>
                <p:spPr>
                  <a:xfrm>
                    <a:off x="1845310" y="631401"/>
                    <a:ext cx="119620" cy="223891"/>
                  </a:xfrm>
                  <a:custGeom>
                    <a:avLst/>
                    <a:gdLst>
                      <a:gd name="connsiteX0" fmla="*/ 31402 w 119620"/>
                      <a:gd name="connsiteY0" fmla="*/ 223891 h 223891"/>
                      <a:gd name="connsiteX1" fmla="*/ 0 w 119620"/>
                      <a:gd name="connsiteY1" fmla="*/ 223891 h 223891"/>
                      <a:gd name="connsiteX2" fmla="*/ 0 w 119620"/>
                      <a:gd name="connsiteY2" fmla="*/ 0 h 223891"/>
                      <a:gd name="connsiteX3" fmla="*/ 31803 w 119620"/>
                      <a:gd name="connsiteY3" fmla="*/ 0 h 223891"/>
                      <a:gd name="connsiteX4" fmla="*/ 88219 w 119620"/>
                      <a:gd name="connsiteY4" fmla="*/ 117213 h 223891"/>
                      <a:gd name="connsiteX5" fmla="*/ 88219 w 119620"/>
                      <a:gd name="connsiteY5" fmla="*/ 0 h 223891"/>
                      <a:gd name="connsiteX6" fmla="*/ 119620 w 119620"/>
                      <a:gd name="connsiteY6" fmla="*/ 0 h 223891"/>
                      <a:gd name="connsiteX7" fmla="*/ 119620 w 119620"/>
                      <a:gd name="connsiteY7" fmla="*/ 223891 h 223891"/>
                      <a:gd name="connsiteX8" fmla="*/ 93369 w 119620"/>
                      <a:gd name="connsiteY8" fmla="*/ 223891 h 223891"/>
                      <a:gd name="connsiteX9" fmla="*/ 31368 w 119620"/>
                      <a:gd name="connsiteY9" fmla="*/ 68254 h 223891"/>
                      <a:gd name="connsiteX10" fmla="*/ 31368 w 119620"/>
                      <a:gd name="connsiteY10" fmla="*/ 223891 h 2238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9620" h="223891">
                        <a:moveTo>
                          <a:pt x="31402" y="223891"/>
                        </a:moveTo>
                        <a:lnTo>
                          <a:pt x="0" y="223891"/>
                        </a:lnTo>
                        <a:lnTo>
                          <a:pt x="0" y="0"/>
                        </a:lnTo>
                        <a:lnTo>
                          <a:pt x="31803" y="0"/>
                        </a:lnTo>
                        <a:cubicBezTo>
                          <a:pt x="48892" y="29395"/>
                          <a:pt x="74742" y="81932"/>
                          <a:pt x="88219" y="117213"/>
                        </a:cubicBezTo>
                        <a:lnTo>
                          <a:pt x="88219" y="0"/>
                        </a:lnTo>
                        <a:lnTo>
                          <a:pt x="119620" y="0"/>
                        </a:lnTo>
                        <a:lnTo>
                          <a:pt x="119620" y="223891"/>
                        </a:lnTo>
                        <a:lnTo>
                          <a:pt x="93369" y="223891"/>
                        </a:lnTo>
                        <a:cubicBezTo>
                          <a:pt x="76682" y="170953"/>
                          <a:pt x="54409" y="116076"/>
                          <a:pt x="31368" y="68254"/>
                        </a:cubicBezTo>
                        <a:lnTo>
                          <a:pt x="31368" y="22389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72" name="Groupe 71">
                  <a:extLst>
                    <a:ext uri="{FF2B5EF4-FFF2-40B4-BE49-F238E27FC236}">
                      <a16:creationId xmlns:a16="http://schemas.microsoft.com/office/drawing/2014/main" xmlns="" id="{438629A1-07CB-18F6-8FE2-4F67CFE3CE70}"/>
                    </a:ext>
                  </a:extLst>
                </p:cNvPr>
                <p:cNvGrpSpPr/>
                <p:nvPr/>
              </p:nvGrpSpPr>
              <p:grpSpPr>
                <a:xfrm>
                  <a:off x="1550255" y="896191"/>
                  <a:ext cx="471124" cy="105374"/>
                  <a:chOff x="1550255" y="896191"/>
                  <a:chExt cx="471124" cy="105374"/>
                </a:xfrm>
              </p:grpSpPr>
              <p:grpSp>
                <p:nvGrpSpPr>
                  <p:cNvPr id="73" name="Graphique 3">
                    <a:extLst>
                      <a:ext uri="{FF2B5EF4-FFF2-40B4-BE49-F238E27FC236}">
                        <a16:creationId xmlns:a16="http://schemas.microsoft.com/office/drawing/2014/main" xmlns="" id="{2FB20470-3278-E9FA-F1E3-4087BC08D30E}"/>
                      </a:ext>
                    </a:extLst>
                  </p:cNvPr>
                  <p:cNvGrpSpPr/>
                  <p:nvPr/>
                </p:nvGrpSpPr>
                <p:grpSpPr>
                  <a:xfrm>
                    <a:off x="1550255" y="896191"/>
                    <a:ext cx="471124" cy="43474"/>
                    <a:chOff x="1550255" y="896191"/>
                    <a:chExt cx="471124" cy="43474"/>
                  </a:xfrm>
                  <a:solidFill>
                    <a:srgbClr val="FFFFFF"/>
                  </a:solidFill>
                </p:grpSpPr>
                <p:sp>
                  <p:nvSpPr>
                    <p:cNvPr id="84" name="Forme libre : forme 83">
                      <a:extLst>
                        <a:ext uri="{FF2B5EF4-FFF2-40B4-BE49-F238E27FC236}">
                          <a16:creationId xmlns:a16="http://schemas.microsoft.com/office/drawing/2014/main" xmlns="" id="{BAAD095A-58AE-238D-0E17-536755B36E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0255" y="901743"/>
                      <a:ext cx="29930" cy="37320"/>
                    </a:xfrm>
                    <a:custGeom>
                      <a:avLst/>
                      <a:gdLst>
                        <a:gd name="connsiteX0" fmla="*/ 0 w 29930"/>
                        <a:gd name="connsiteY0" fmla="*/ 0 h 37320"/>
                        <a:gd name="connsiteX1" fmla="*/ 29930 w 29930"/>
                        <a:gd name="connsiteY1" fmla="*/ 0 h 37320"/>
                        <a:gd name="connsiteX2" fmla="*/ 29930 w 29930"/>
                        <a:gd name="connsiteY2" fmla="*/ 7324 h 37320"/>
                        <a:gd name="connsiteX3" fmla="*/ 8427 w 29930"/>
                        <a:gd name="connsiteY3" fmla="*/ 7324 h 37320"/>
                        <a:gd name="connsiteX4" fmla="*/ 8427 w 29930"/>
                        <a:gd name="connsiteY4" fmla="*/ 17691 h 37320"/>
                        <a:gd name="connsiteX5" fmla="*/ 28091 w 29930"/>
                        <a:gd name="connsiteY5" fmla="*/ 17691 h 37320"/>
                        <a:gd name="connsiteX6" fmla="*/ 28091 w 29930"/>
                        <a:gd name="connsiteY6" fmla="*/ 24947 h 37320"/>
                        <a:gd name="connsiteX7" fmla="*/ 8427 w 29930"/>
                        <a:gd name="connsiteY7" fmla="*/ 24947 h 37320"/>
                        <a:gd name="connsiteX8" fmla="*/ 8427 w 29930"/>
                        <a:gd name="connsiteY8" fmla="*/ 37321 h 37320"/>
                        <a:gd name="connsiteX9" fmla="*/ 0 w 29930"/>
                        <a:gd name="connsiteY9" fmla="*/ 37321 h 37320"/>
                        <a:gd name="connsiteX10" fmla="*/ 0 w 29930"/>
                        <a:gd name="connsiteY10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9930" h="37320">
                          <a:moveTo>
                            <a:pt x="0" y="0"/>
                          </a:moveTo>
                          <a:lnTo>
                            <a:pt x="29930" y="0"/>
                          </a:lnTo>
                          <a:lnTo>
                            <a:pt x="29930" y="7324"/>
                          </a:lnTo>
                          <a:lnTo>
                            <a:pt x="8427" y="7324"/>
                          </a:lnTo>
                          <a:lnTo>
                            <a:pt x="8427" y="17691"/>
                          </a:lnTo>
                          <a:lnTo>
                            <a:pt x="28091" y="17691"/>
                          </a:lnTo>
                          <a:lnTo>
                            <a:pt x="28091" y="24947"/>
                          </a:lnTo>
                          <a:lnTo>
                            <a:pt x="8427" y="24947"/>
                          </a:lnTo>
                          <a:lnTo>
                            <a:pt x="8427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5" name="Forme libre : forme 84">
                      <a:extLst>
                        <a:ext uri="{FF2B5EF4-FFF2-40B4-BE49-F238E27FC236}">
                          <a16:creationId xmlns:a16="http://schemas.microsoft.com/office/drawing/2014/main" xmlns="" id="{F5B01E7A-4BB6-BB9E-AC1F-91600A5103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98411" y="896191"/>
                      <a:ext cx="30331" cy="42905"/>
                    </a:xfrm>
                    <a:custGeom>
                      <a:avLst/>
                      <a:gdLst>
                        <a:gd name="connsiteX0" fmla="*/ 0 w 30331"/>
                        <a:gd name="connsiteY0" fmla="*/ 5551 h 42905"/>
                        <a:gd name="connsiteX1" fmla="*/ 10969 w 30331"/>
                        <a:gd name="connsiteY1" fmla="*/ 5551 h 42905"/>
                        <a:gd name="connsiteX2" fmla="*/ 10969 w 30331"/>
                        <a:gd name="connsiteY2" fmla="*/ 2742 h 42905"/>
                        <a:gd name="connsiteX3" fmla="*/ 20500 w 30331"/>
                        <a:gd name="connsiteY3" fmla="*/ 0 h 42905"/>
                        <a:gd name="connsiteX4" fmla="*/ 20500 w 30331"/>
                        <a:gd name="connsiteY4" fmla="*/ 5551 h 42905"/>
                        <a:gd name="connsiteX5" fmla="*/ 29930 w 30331"/>
                        <a:gd name="connsiteY5" fmla="*/ 5551 h 42905"/>
                        <a:gd name="connsiteX6" fmla="*/ 29930 w 30331"/>
                        <a:gd name="connsiteY6" fmla="*/ 12875 h 42905"/>
                        <a:gd name="connsiteX7" fmla="*/ 8427 w 30331"/>
                        <a:gd name="connsiteY7" fmla="*/ 12875 h 42905"/>
                        <a:gd name="connsiteX8" fmla="*/ 8427 w 30331"/>
                        <a:gd name="connsiteY8" fmla="*/ 20266 h 42905"/>
                        <a:gd name="connsiteX9" fmla="*/ 28492 w 30331"/>
                        <a:gd name="connsiteY9" fmla="*/ 20266 h 42905"/>
                        <a:gd name="connsiteX10" fmla="*/ 28492 w 30331"/>
                        <a:gd name="connsiteY10" fmla="*/ 27522 h 42905"/>
                        <a:gd name="connsiteX11" fmla="*/ 8427 w 30331"/>
                        <a:gd name="connsiteY11" fmla="*/ 27522 h 42905"/>
                        <a:gd name="connsiteX12" fmla="*/ 8427 w 30331"/>
                        <a:gd name="connsiteY12" fmla="*/ 35582 h 42905"/>
                        <a:gd name="connsiteX13" fmla="*/ 30331 w 30331"/>
                        <a:gd name="connsiteY13" fmla="*/ 35582 h 42905"/>
                        <a:gd name="connsiteX14" fmla="*/ 30331 w 30331"/>
                        <a:gd name="connsiteY14" fmla="*/ 42906 h 42905"/>
                        <a:gd name="connsiteX15" fmla="*/ 0 w 30331"/>
                        <a:gd name="connsiteY15" fmla="*/ 42906 h 42905"/>
                        <a:gd name="connsiteX16" fmla="*/ 0 w 30331"/>
                        <a:gd name="connsiteY16" fmla="*/ 5585 h 42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331" h="42905">
                          <a:moveTo>
                            <a:pt x="0" y="5551"/>
                          </a:moveTo>
                          <a:lnTo>
                            <a:pt x="10969" y="5551"/>
                          </a:lnTo>
                          <a:lnTo>
                            <a:pt x="10969" y="2742"/>
                          </a:lnTo>
                          <a:lnTo>
                            <a:pt x="20500" y="0"/>
                          </a:lnTo>
                          <a:lnTo>
                            <a:pt x="20500" y="5551"/>
                          </a:lnTo>
                          <a:lnTo>
                            <a:pt x="29930" y="5551"/>
                          </a:lnTo>
                          <a:lnTo>
                            <a:pt x="29930" y="12875"/>
                          </a:lnTo>
                          <a:lnTo>
                            <a:pt x="8427" y="12875"/>
                          </a:lnTo>
                          <a:lnTo>
                            <a:pt x="8427" y="20266"/>
                          </a:lnTo>
                          <a:lnTo>
                            <a:pt x="28492" y="20266"/>
                          </a:lnTo>
                          <a:lnTo>
                            <a:pt x="28492" y="27522"/>
                          </a:lnTo>
                          <a:lnTo>
                            <a:pt x="8427" y="27522"/>
                          </a:lnTo>
                          <a:lnTo>
                            <a:pt x="8427" y="35582"/>
                          </a:lnTo>
                          <a:lnTo>
                            <a:pt x="30331" y="35582"/>
                          </a:lnTo>
                          <a:lnTo>
                            <a:pt x="30331" y="42906"/>
                          </a:lnTo>
                          <a:lnTo>
                            <a:pt x="0" y="42906"/>
                          </a:lnTo>
                          <a:lnTo>
                            <a:pt x="0" y="558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6" name="Forme libre : forme 85">
                      <a:extLst>
                        <a:ext uri="{FF2B5EF4-FFF2-40B4-BE49-F238E27FC236}">
                          <a16:creationId xmlns:a16="http://schemas.microsoft.com/office/drawing/2014/main" xmlns="" id="{2BF7FBC7-B7A8-EF03-4C5B-5E5078872C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7971" y="901743"/>
                      <a:ext cx="36852" cy="37320"/>
                    </a:xfrm>
                    <a:custGeom>
                      <a:avLst/>
                      <a:gdLst>
                        <a:gd name="connsiteX0" fmla="*/ 0 w 36852"/>
                        <a:gd name="connsiteY0" fmla="*/ 0 h 37320"/>
                        <a:gd name="connsiteX1" fmla="*/ 16654 w 36852"/>
                        <a:gd name="connsiteY1" fmla="*/ 0 h 37320"/>
                        <a:gd name="connsiteX2" fmla="*/ 36853 w 36852"/>
                        <a:gd name="connsiteY2" fmla="*/ 18560 h 37320"/>
                        <a:gd name="connsiteX3" fmla="*/ 16654 w 36852"/>
                        <a:gd name="connsiteY3" fmla="*/ 37321 h 37320"/>
                        <a:gd name="connsiteX4" fmla="*/ 0 w 36852"/>
                        <a:gd name="connsiteY4" fmla="*/ 37321 h 37320"/>
                        <a:gd name="connsiteX5" fmla="*/ 0 w 36852"/>
                        <a:gd name="connsiteY5" fmla="*/ 0 h 37320"/>
                        <a:gd name="connsiteX6" fmla="*/ 8427 w 36852"/>
                        <a:gd name="connsiteY6" fmla="*/ 7324 h 37320"/>
                        <a:gd name="connsiteX7" fmla="*/ 8427 w 36852"/>
                        <a:gd name="connsiteY7" fmla="*/ 29997 h 37320"/>
                        <a:gd name="connsiteX8" fmla="*/ 16788 w 36852"/>
                        <a:gd name="connsiteY8" fmla="*/ 29997 h 37320"/>
                        <a:gd name="connsiteX9" fmla="*/ 28158 w 36852"/>
                        <a:gd name="connsiteY9" fmla="*/ 18828 h 37320"/>
                        <a:gd name="connsiteX10" fmla="*/ 16788 w 36852"/>
                        <a:gd name="connsiteY10" fmla="*/ 7324 h 37320"/>
                        <a:gd name="connsiteX11" fmla="*/ 8427 w 36852"/>
                        <a:gd name="connsiteY11" fmla="*/ 7324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6852" h="37320">
                          <a:moveTo>
                            <a:pt x="0" y="0"/>
                          </a:moveTo>
                          <a:lnTo>
                            <a:pt x="16654" y="0"/>
                          </a:lnTo>
                          <a:cubicBezTo>
                            <a:pt x="29462" y="0"/>
                            <a:pt x="36853" y="7658"/>
                            <a:pt x="36853" y="18560"/>
                          </a:cubicBezTo>
                          <a:cubicBezTo>
                            <a:pt x="36853" y="29462"/>
                            <a:pt x="29395" y="37321"/>
                            <a:pt x="16654" y="37321"/>
                          </a:cubicBez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  <a:moveTo>
                            <a:pt x="8427" y="7324"/>
                          </a:moveTo>
                          <a:lnTo>
                            <a:pt x="8427" y="29997"/>
                          </a:lnTo>
                          <a:lnTo>
                            <a:pt x="16788" y="29997"/>
                          </a:lnTo>
                          <a:cubicBezTo>
                            <a:pt x="24178" y="29997"/>
                            <a:pt x="28158" y="25616"/>
                            <a:pt x="28158" y="18828"/>
                          </a:cubicBezTo>
                          <a:cubicBezTo>
                            <a:pt x="28158" y="12039"/>
                            <a:pt x="24178" y="7324"/>
                            <a:pt x="16788" y="7324"/>
                          </a:cubicBezTo>
                          <a:lnTo>
                            <a:pt x="8427" y="73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7" name="Forme libre : forme 86">
                      <a:extLst>
                        <a:ext uri="{FF2B5EF4-FFF2-40B4-BE49-F238E27FC236}">
                          <a16:creationId xmlns:a16="http://schemas.microsoft.com/office/drawing/2014/main" xmlns="" id="{D070C58B-DC04-CC88-CA31-5AF1EDDA53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01110" y="896191"/>
                      <a:ext cx="30331" cy="42905"/>
                    </a:xfrm>
                    <a:custGeom>
                      <a:avLst/>
                      <a:gdLst>
                        <a:gd name="connsiteX0" fmla="*/ 67 w 30331"/>
                        <a:gd name="connsiteY0" fmla="*/ 5551 h 42905"/>
                        <a:gd name="connsiteX1" fmla="*/ 11036 w 30331"/>
                        <a:gd name="connsiteY1" fmla="*/ 5551 h 42905"/>
                        <a:gd name="connsiteX2" fmla="*/ 11036 w 30331"/>
                        <a:gd name="connsiteY2" fmla="*/ 2742 h 42905"/>
                        <a:gd name="connsiteX3" fmla="*/ 20567 w 30331"/>
                        <a:gd name="connsiteY3" fmla="*/ 0 h 42905"/>
                        <a:gd name="connsiteX4" fmla="*/ 20567 w 30331"/>
                        <a:gd name="connsiteY4" fmla="*/ 5551 h 42905"/>
                        <a:gd name="connsiteX5" fmla="*/ 29964 w 30331"/>
                        <a:gd name="connsiteY5" fmla="*/ 5551 h 42905"/>
                        <a:gd name="connsiteX6" fmla="*/ 29964 w 30331"/>
                        <a:gd name="connsiteY6" fmla="*/ 12875 h 42905"/>
                        <a:gd name="connsiteX7" fmla="*/ 8461 w 30331"/>
                        <a:gd name="connsiteY7" fmla="*/ 12875 h 42905"/>
                        <a:gd name="connsiteX8" fmla="*/ 8461 w 30331"/>
                        <a:gd name="connsiteY8" fmla="*/ 20266 h 42905"/>
                        <a:gd name="connsiteX9" fmla="*/ 28526 w 30331"/>
                        <a:gd name="connsiteY9" fmla="*/ 20266 h 42905"/>
                        <a:gd name="connsiteX10" fmla="*/ 28526 w 30331"/>
                        <a:gd name="connsiteY10" fmla="*/ 27522 h 42905"/>
                        <a:gd name="connsiteX11" fmla="*/ 8461 w 30331"/>
                        <a:gd name="connsiteY11" fmla="*/ 27522 h 42905"/>
                        <a:gd name="connsiteX12" fmla="*/ 8461 w 30331"/>
                        <a:gd name="connsiteY12" fmla="*/ 35582 h 42905"/>
                        <a:gd name="connsiteX13" fmla="*/ 30331 w 30331"/>
                        <a:gd name="connsiteY13" fmla="*/ 35582 h 42905"/>
                        <a:gd name="connsiteX14" fmla="*/ 30331 w 30331"/>
                        <a:gd name="connsiteY14" fmla="*/ 42906 h 42905"/>
                        <a:gd name="connsiteX15" fmla="*/ 0 w 30331"/>
                        <a:gd name="connsiteY15" fmla="*/ 42906 h 42905"/>
                        <a:gd name="connsiteX16" fmla="*/ 0 w 30331"/>
                        <a:gd name="connsiteY16" fmla="*/ 5585 h 429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0331" h="42905">
                          <a:moveTo>
                            <a:pt x="67" y="5551"/>
                          </a:moveTo>
                          <a:lnTo>
                            <a:pt x="11036" y="5551"/>
                          </a:lnTo>
                          <a:lnTo>
                            <a:pt x="11036" y="2742"/>
                          </a:lnTo>
                          <a:lnTo>
                            <a:pt x="20567" y="0"/>
                          </a:lnTo>
                          <a:lnTo>
                            <a:pt x="20567" y="5551"/>
                          </a:lnTo>
                          <a:lnTo>
                            <a:pt x="29964" y="5551"/>
                          </a:lnTo>
                          <a:lnTo>
                            <a:pt x="29964" y="12875"/>
                          </a:lnTo>
                          <a:lnTo>
                            <a:pt x="8461" y="12875"/>
                          </a:lnTo>
                          <a:lnTo>
                            <a:pt x="8461" y="20266"/>
                          </a:lnTo>
                          <a:lnTo>
                            <a:pt x="28526" y="20266"/>
                          </a:lnTo>
                          <a:lnTo>
                            <a:pt x="28526" y="27522"/>
                          </a:lnTo>
                          <a:lnTo>
                            <a:pt x="8461" y="27522"/>
                          </a:lnTo>
                          <a:lnTo>
                            <a:pt x="8461" y="35582"/>
                          </a:lnTo>
                          <a:lnTo>
                            <a:pt x="30331" y="35582"/>
                          </a:lnTo>
                          <a:lnTo>
                            <a:pt x="30331" y="42906"/>
                          </a:lnTo>
                          <a:lnTo>
                            <a:pt x="0" y="42906"/>
                          </a:lnTo>
                          <a:lnTo>
                            <a:pt x="0" y="558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8" name="Forme libre : forme 87">
                      <a:extLst>
                        <a:ext uri="{FF2B5EF4-FFF2-40B4-BE49-F238E27FC236}">
                          <a16:creationId xmlns:a16="http://schemas.microsoft.com/office/drawing/2014/main" xmlns="" id="{2849617A-E2A8-46E9-7BB5-63B73B112F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51339" y="901709"/>
                      <a:ext cx="36685" cy="37320"/>
                    </a:xfrm>
                    <a:custGeom>
                      <a:avLst/>
                      <a:gdLst>
                        <a:gd name="connsiteX0" fmla="*/ 0 w 36685"/>
                        <a:gd name="connsiteY0" fmla="*/ 33 h 37320"/>
                        <a:gd name="connsiteX1" fmla="*/ 17456 w 36685"/>
                        <a:gd name="connsiteY1" fmla="*/ 33 h 37320"/>
                        <a:gd name="connsiteX2" fmla="*/ 32672 w 36685"/>
                        <a:gd name="connsiteY2" fmla="*/ 12574 h 37320"/>
                        <a:gd name="connsiteX3" fmla="*/ 24847 w 36685"/>
                        <a:gd name="connsiteY3" fmla="*/ 23810 h 37320"/>
                        <a:gd name="connsiteX4" fmla="*/ 36685 w 36685"/>
                        <a:gd name="connsiteY4" fmla="*/ 37321 h 37320"/>
                        <a:gd name="connsiteX5" fmla="*/ 26285 w 36685"/>
                        <a:gd name="connsiteY5" fmla="*/ 37321 h 37320"/>
                        <a:gd name="connsiteX6" fmla="*/ 16420 w 36685"/>
                        <a:gd name="connsiteY6" fmla="*/ 25817 h 37320"/>
                        <a:gd name="connsiteX7" fmla="*/ 8461 w 36685"/>
                        <a:gd name="connsiteY7" fmla="*/ 25817 h 37320"/>
                        <a:gd name="connsiteX8" fmla="*/ 8461 w 36685"/>
                        <a:gd name="connsiteY8" fmla="*/ 37321 h 37320"/>
                        <a:gd name="connsiteX9" fmla="*/ 33 w 36685"/>
                        <a:gd name="connsiteY9" fmla="*/ 37321 h 37320"/>
                        <a:gd name="connsiteX10" fmla="*/ 33 w 36685"/>
                        <a:gd name="connsiteY10" fmla="*/ 0 h 37320"/>
                        <a:gd name="connsiteX11" fmla="*/ 17122 w 36685"/>
                        <a:gd name="connsiteY11" fmla="*/ 18594 h 37320"/>
                        <a:gd name="connsiteX12" fmla="*/ 23911 w 36685"/>
                        <a:gd name="connsiteY12" fmla="*/ 12842 h 37320"/>
                        <a:gd name="connsiteX13" fmla="*/ 16988 w 36685"/>
                        <a:gd name="connsiteY13" fmla="*/ 7156 h 37320"/>
                        <a:gd name="connsiteX14" fmla="*/ 8427 w 36685"/>
                        <a:gd name="connsiteY14" fmla="*/ 7156 h 37320"/>
                        <a:gd name="connsiteX15" fmla="*/ 8427 w 36685"/>
                        <a:gd name="connsiteY15" fmla="*/ 18594 h 37320"/>
                        <a:gd name="connsiteX16" fmla="*/ 17122 w 36685"/>
                        <a:gd name="connsiteY16" fmla="*/ 18594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6685" h="37320">
                          <a:moveTo>
                            <a:pt x="0" y="33"/>
                          </a:moveTo>
                          <a:lnTo>
                            <a:pt x="17456" y="33"/>
                          </a:lnTo>
                          <a:cubicBezTo>
                            <a:pt x="27188" y="33"/>
                            <a:pt x="32672" y="5183"/>
                            <a:pt x="32672" y="12574"/>
                          </a:cubicBezTo>
                          <a:cubicBezTo>
                            <a:pt x="32672" y="17356"/>
                            <a:pt x="29395" y="21469"/>
                            <a:pt x="24847" y="23810"/>
                          </a:cubicBezTo>
                          <a:lnTo>
                            <a:pt x="36685" y="37321"/>
                          </a:lnTo>
                          <a:lnTo>
                            <a:pt x="26285" y="37321"/>
                          </a:lnTo>
                          <a:lnTo>
                            <a:pt x="16420" y="25817"/>
                          </a:lnTo>
                          <a:lnTo>
                            <a:pt x="8461" y="25817"/>
                          </a:lnTo>
                          <a:lnTo>
                            <a:pt x="8461" y="37321"/>
                          </a:lnTo>
                          <a:lnTo>
                            <a:pt x="33" y="37321"/>
                          </a:lnTo>
                          <a:lnTo>
                            <a:pt x="33" y="0"/>
                          </a:lnTo>
                          <a:close/>
                          <a:moveTo>
                            <a:pt x="17122" y="18594"/>
                          </a:moveTo>
                          <a:cubicBezTo>
                            <a:pt x="21503" y="18594"/>
                            <a:pt x="23911" y="16253"/>
                            <a:pt x="23911" y="12842"/>
                          </a:cubicBezTo>
                          <a:cubicBezTo>
                            <a:pt x="23911" y="9196"/>
                            <a:pt x="21503" y="7156"/>
                            <a:pt x="16988" y="7156"/>
                          </a:cubicBezTo>
                          <a:lnTo>
                            <a:pt x="8427" y="7156"/>
                          </a:lnTo>
                          <a:lnTo>
                            <a:pt x="8427" y="18594"/>
                          </a:lnTo>
                          <a:lnTo>
                            <a:pt x="17122" y="1859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9" name="Forme libre : forme 88">
                      <a:extLst>
                        <a:ext uri="{FF2B5EF4-FFF2-40B4-BE49-F238E27FC236}">
                          <a16:creationId xmlns:a16="http://schemas.microsoft.com/office/drawing/2014/main" xmlns="" id="{71274AD4-67BD-F300-3709-01D348B881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98258" y="901709"/>
                      <a:ext cx="46450" cy="37320"/>
                    </a:xfrm>
                    <a:custGeom>
                      <a:avLst/>
                      <a:gdLst>
                        <a:gd name="connsiteX0" fmla="*/ 0 w 46450"/>
                        <a:gd name="connsiteY0" fmla="*/ 37321 h 37320"/>
                        <a:gd name="connsiteX1" fmla="*/ 18627 w 46450"/>
                        <a:gd name="connsiteY1" fmla="*/ 0 h 37320"/>
                        <a:gd name="connsiteX2" fmla="*/ 28425 w 46450"/>
                        <a:gd name="connsiteY2" fmla="*/ 0 h 37320"/>
                        <a:gd name="connsiteX3" fmla="*/ 46450 w 46450"/>
                        <a:gd name="connsiteY3" fmla="*/ 37321 h 37320"/>
                        <a:gd name="connsiteX4" fmla="*/ 37321 w 46450"/>
                        <a:gd name="connsiteY4" fmla="*/ 37321 h 37320"/>
                        <a:gd name="connsiteX5" fmla="*/ 33575 w 46450"/>
                        <a:gd name="connsiteY5" fmla="*/ 29295 h 37320"/>
                        <a:gd name="connsiteX6" fmla="*/ 12942 w 46450"/>
                        <a:gd name="connsiteY6" fmla="*/ 29295 h 37320"/>
                        <a:gd name="connsiteX7" fmla="*/ 9263 w 46450"/>
                        <a:gd name="connsiteY7" fmla="*/ 37321 h 37320"/>
                        <a:gd name="connsiteX8" fmla="*/ 0 w 46450"/>
                        <a:gd name="connsiteY8" fmla="*/ 37321 h 37320"/>
                        <a:gd name="connsiteX9" fmla="*/ 23309 w 46450"/>
                        <a:gd name="connsiteY9" fmla="*/ 6856 h 37320"/>
                        <a:gd name="connsiteX10" fmla="*/ 16052 w 46450"/>
                        <a:gd name="connsiteY10" fmla="*/ 22540 h 37320"/>
                        <a:gd name="connsiteX11" fmla="*/ 30499 w 46450"/>
                        <a:gd name="connsiteY11" fmla="*/ 22540 h 37320"/>
                        <a:gd name="connsiteX12" fmla="*/ 23309 w 46450"/>
                        <a:gd name="connsiteY12" fmla="*/ 6856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450" h="37320">
                          <a:moveTo>
                            <a:pt x="0" y="37321"/>
                          </a:moveTo>
                          <a:lnTo>
                            <a:pt x="18627" y="0"/>
                          </a:lnTo>
                          <a:lnTo>
                            <a:pt x="28425" y="0"/>
                          </a:lnTo>
                          <a:lnTo>
                            <a:pt x="46450" y="37321"/>
                          </a:lnTo>
                          <a:lnTo>
                            <a:pt x="37321" y="37321"/>
                          </a:lnTo>
                          <a:lnTo>
                            <a:pt x="33575" y="29295"/>
                          </a:lnTo>
                          <a:lnTo>
                            <a:pt x="12942" y="29295"/>
                          </a:lnTo>
                          <a:lnTo>
                            <a:pt x="9263" y="37321"/>
                          </a:lnTo>
                          <a:lnTo>
                            <a:pt x="0" y="37321"/>
                          </a:lnTo>
                          <a:close/>
                          <a:moveTo>
                            <a:pt x="23309" y="6856"/>
                          </a:moveTo>
                          <a:lnTo>
                            <a:pt x="16052" y="22540"/>
                          </a:lnTo>
                          <a:lnTo>
                            <a:pt x="30499" y="22540"/>
                          </a:lnTo>
                          <a:lnTo>
                            <a:pt x="23309" y="685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0" name="Forme libre : forme 89">
                      <a:extLst>
                        <a:ext uri="{FF2B5EF4-FFF2-40B4-BE49-F238E27FC236}">
                          <a16:creationId xmlns:a16="http://schemas.microsoft.com/office/drawing/2014/main" xmlns="" id="{DB5B1111-8B49-7353-6BC8-78E37305D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51931" y="901709"/>
                      <a:ext cx="32605" cy="37320"/>
                    </a:xfrm>
                    <a:custGeom>
                      <a:avLst/>
                      <a:gdLst>
                        <a:gd name="connsiteX0" fmla="*/ 12173 w 32605"/>
                        <a:gd name="connsiteY0" fmla="*/ 7324 h 37320"/>
                        <a:gd name="connsiteX1" fmla="*/ 0 w 32605"/>
                        <a:gd name="connsiteY1" fmla="*/ 7324 h 37320"/>
                        <a:gd name="connsiteX2" fmla="*/ 0 w 32605"/>
                        <a:gd name="connsiteY2" fmla="*/ 0 h 37320"/>
                        <a:gd name="connsiteX3" fmla="*/ 32606 w 32605"/>
                        <a:gd name="connsiteY3" fmla="*/ 0 h 37320"/>
                        <a:gd name="connsiteX4" fmla="*/ 32606 w 32605"/>
                        <a:gd name="connsiteY4" fmla="*/ 7324 h 37320"/>
                        <a:gd name="connsiteX5" fmla="*/ 20500 w 32605"/>
                        <a:gd name="connsiteY5" fmla="*/ 7324 h 37320"/>
                        <a:gd name="connsiteX6" fmla="*/ 20500 w 32605"/>
                        <a:gd name="connsiteY6" fmla="*/ 37321 h 37320"/>
                        <a:gd name="connsiteX7" fmla="*/ 12139 w 32605"/>
                        <a:gd name="connsiteY7" fmla="*/ 37321 h 37320"/>
                        <a:gd name="connsiteX8" fmla="*/ 12139 w 32605"/>
                        <a:gd name="connsiteY8" fmla="*/ 7324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32605" h="37320">
                          <a:moveTo>
                            <a:pt x="12173" y="7324"/>
                          </a:moveTo>
                          <a:lnTo>
                            <a:pt x="0" y="7324"/>
                          </a:lnTo>
                          <a:lnTo>
                            <a:pt x="0" y="0"/>
                          </a:lnTo>
                          <a:lnTo>
                            <a:pt x="32606" y="0"/>
                          </a:lnTo>
                          <a:lnTo>
                            <a:pt x="32606" y="7324"/>
                          </a:lnTo>
                          <a:lnTo>
                            <a:pt x="20500" y="7324"/>
                          </a:lnTo>
                          <a:lnTo>
                            <a:pt x="20500" y="37321"/>
                          </a:lnTo>
                          <a:lnTo>
                            <a:pt x="12139" y="37321"/>
                          </a:lnTo>
                          <a:lnTo>
                            <a:pt x="12139" y="732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1" name="Forme libre : forme 90">
                      <a:extLst>
                        <a:ext uri="{FF2B5EF4-FFF2-40B4-BE49-F238E27FC236}">
                          <a16:creationId xmlns:a16="http://schemas.microsoft.com/office/drawing/2014/main" xmlns="" id="{52BB2ACF-5695-1931-0D9D-B8F8A53734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1860" y="901743"/>
                      <a:ext cx="8427" cy="37320"/>
                    </a:xfrm>
                    <a:custGeom>
                      <a:avLst/>
                      <a:gdLst>
                        <a:gd name="connsiteX0" fmla="*/ 0 w 8427"/>
                        <a:gd name="connsiteY0" fmla="*/ 0 h 37320"/>
                        <a:gd name="connsiteX1" fmla="*/ 8427 w 8427"/>
                        <a:gd name="connsiteY1" fmla="*/ 0 h 37320"/>
                        <a:gd name="connsiteX2" fmla="*/ 8427 w 8427"/>
                        <a:gd name="connsiteY2" fmla="*/ 37321 h 37320"/>
                        <a:gd name="connsiteX3" fmla="*/ 0 w 8427"/>
                        <a:gd name="connsiteY3" fmla="*/ 37321 h 37320"/>
                        <a:gd name="connsiteX4" fmla="*/ 0 w 8427"/>
                        <a:gd name="connsiteY4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27" h="37320">
                          <a:moveTo>
                            <a:pt x="0" y="0"/>
                          </a:moveTo>
                          <a:lnTo>
                            <a:pt x="8427" y="0"/>
                          </a:lnTo>
                          <a:lnTo>
                            <a:pt x="8427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2" name="Forme libre : forme 91">
                      <a:extLst>
                        <a:ext uri="{FF2B5EF4-FFF2-40B4-BE49-F238E27FC236}">
                          <a16:creationId xmlns:a16="http://schemas.microsoft.com/office/drawing/2014/main" xmlns="" id="{C3ECED68-277A-3CDD-49E0-639D40951E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8780" y="901007"/>
                      <a:ext cx="40330" cy="38658"/>
                    </a:xfrm>
                    <a:custGeom>
                      <a:avLst/>
                      <a:gdLst>
                        <a:gd name="connsiteX0" fmla="*/ 20132 w 40330"/>
                        <a:gd name="connsiteY0" fmla="*/ 0 h 38658"/>
                        <a:gd name="connsiteX1" fmla="*/ 40331 w 40330"/>
                        <a:gd name="connsiteY1" fmla="*/ 19195 h 38658"/>
                        <a:gd name="connsiteX2" fmla="*/ 20132 w 40330"/>
                        <a:gd name="connsiteY2" fmla="*/ 38658 h 38658"/>
                        <a:gd name="connsiteX3" fmla="*/ 0 w 40330"/>
                        <a:gd name="connsiteY3" fmla="*/ 19262 h 38658"/>
                        <a:gd name="connsiteX4" fmla="*/ 20132 w 40330"/>
                        <a:gd name="connsiteY4" fmla="*/ 0 h 38658"/>
                        <a:gd name="connsiteX5" fmla="*/ 20132 w 40330"/>
                        <a:gd name="connsiteY5" fmla="*/ 7524 h 38658"/>
                        <a:gd name="connsiteX6" fmla="*/ 8695 w 40330"/>
                        <a:gd name="connsiteY6" fmla="*/ 19229 h 38658"/>
                        <a:gd name="connsiteX7" fmla="*/ 20132 w 40330"/>
                        <a:gd name="connsiteY7" fmla="*/ 31201 h 38658"/>
                        <a:gd name="connsiteX8" fmla="*/ 31703 w 40330"/>
                        <a:gd name="connsiteY8" fmla="*/ 19229 h 38658"/>
                        <a:gd name="connsiteX9" fmla="*/ 20132 w 40330"/>
                        <a:gd name="connsiteY9" fmla="*/ 7524 h 386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0330" h="38658">
                          <a:moveTo>
                            <a:pt x="20132" y="0"/>
                          </a:moveTo>
                          <a:cubicBezTo>
                            <a:pt x="32238" y="0"/>
                            <a:pt x="40331" y="8360"/>
                            <a:pt x="40331" y="19195"/>
                          </a:cubicBezTo>
                          <a:cubicBezTo>
                            <a:pt x="40331" y="30030"/>
                            <a:pt x="32171" y="38658"/>
                            <a:pt x="20132" y="38658"/>
                          </a:cubicBezTo>
                          <a:cubicBezTo>
                            <a:pt x="8093" y="38658"/>
                            <a:pt x="0" y="30231"/>
                            <a:pt x="0" y="19262"/>
                          </a:cubicBezTo>
                          <a:cubicBezTo>
                            <a:pt x="0" y="8294"/>
                            <a:pt x="8160" y="0"/>
                            <a:pt x="20132" y="0"/>
                          </a:cubicBezTo>
                          <a:close/>
                          <a:moveTo>
                            <a:pt x="20132" y="7524"/>
                          </a:moveTo>
                          <a:cubicBezTo>
                            <a:pt x="13343" y="7524"/>
                            <a:pt x="8695" y="12574"/>
                            <a:pt x="8695" y="19229"/>
                          </a:cubicBezTo>
                          <a:cubicBezTo>
                            <a:pt x="8695" y="26218"/>
                            <a:pt x="13343" y="31201"/>
                            <a:pt x="20132" y="31201"/>
                          </a:cubicBezTo>
                          <a:cubicBezTo>
                            <a:pt x="26920" y="31201"/>
                            <a:pt x="31703" y="26252"/>
                            <a:pt x="31703" y="19229"/>
                          </a:cubicBezTo>
                          <a:cubicBezTo>
                            <a:pt x="31703" y="12206"/>
                            <a:pt x="26920" y="7524"/>
                            <a:pt x="20132" y="7524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93" name="Forme libre : forme 92">
                      <a:extLst>
                        <a:ext uri="{FF2B5EF4-FFF2-40B4-BE49-F238E27FC236}">
                          <a16:creationId xmlns:a16="http://schemas.microsoft.com/office/drawing/2014/main" xmlns="" id="{5733340D-5557-DB91-B284-DE139ADC0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85831" y="901709"/>
                      <a:ext cx="35548" cy="37320"/>
                    </a:xfrm>
                    <a:custGeom>
                      <a:avLst/>
                      <a:gdLst>
                        <a:gd name="connsiteX0" fmla="*/ 0 w 35548"/>
                        <a:gd name="connsiteY0" fmla="*/ 33 h 37320"/>
                        <a:gd name="connsiteX1" fmla="*/ 6789 w 35548"/>
                        <a:gd name="connsiteY1" fmla="*/ 33 h 37320"/>
                        <a:gd name="connsiteX2" fmla="*/ 8762 w 35548"/>
                        <a:gd name="connsiteY2" fmla="*/ 803 h 37320"/>
                        <a:gd name="connsiteX3" fmla="*/ 27589 w 35548"/>
                        <a:gd name="connsiteY3" fmla="*/ 23342 h 37320"/>
                        <a:gd name="connsiteX4" fmla="*/ 27589 w 35548"/>
                        <a:gd name="connsiteY4" fmla="*/ 0 h 37320"/>
                        <a:gd name="connsiteX5" fmla="*/ 35548 w 35548"/>
                        <a:gd name="connsiteY5" fmla="*/ 0 h 37320"/>
                        <a:gd name="connsiteX6" fmla="*/ 35548 w 35548"/>
                        <a:gd name="connsiteY6" fmla="*/ 37321 h 37320"/>
                        <a:gd name="connsiteX7" fmla="*/ 29663 w 35548"/>
                        <a:gd name="connsiteY7" fmla="*/ 37321 h 37320"/>
                        <a:gd name="connsiteX8" fmla="*/ 27422 w 35548"/>
                        <a:gd name="connsiteY8" fmla="*/ 36217 h 37320"/>
                        <a:gd name="connsiteX9" fmla="*/ 7959 w 35548"/>
                        <a:gd name="connsiteY9" fmla="*/ 12306 h 37320"/>
                        <a:gd name="connsiteX10" fmla="*/ 7959 w 35548"/>
                        <a:gd name="connsiteY10" fmla="*/ 37321 h 37320"/>
                        <a:gd name="connsiteX11" fmla="*/ 0 w 35548"/>
                        <a:gd name="connsiteY11" fmla="*/ 37321 h 37320"/>
                        <a:gd name="connsiteX12" fmla="*/ 0 w 35548"/>
                        <a:gd name="connsiteY12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5548" h="37320">
                          <a:moveTo>
                            <a:pt x="0" y="33"/>
                          </a:moveTo>
                          <a:lnTo>
                            <a:pt x="6789" y="33"/>
                          </a:lnTo>
                          <a:cubicBezTo>
                            <a:pt x="7859" y="33"/>
                            <a:pt x="8360" y="301"/>
                            <a:pt x="8762" y="803"/>
                          </a:cubicBezTo>
                          <a:lnTo>
                            <a:pt x="27589" y="23342"/>
                          </a:lnTo>
                          <a:lnTo>
                            <a:pt x="27589" y="0"/>
                          </a:lnTo>
                          <a:lnTo>
                            <a:pt x="35548" y="0"/>
                          </a:lnTo>
                          <a:lnTo>
                            <a:pt x="35548" y="37321"/>
                          </a:lnTo>
                          <a:lnTo>
                            <a:pt x="29663" y="37321"/>
                          </a:lnTo>
                          <a:cubicBezTo>
                            <a:pt x="28793" y="37321"/>
                            <a:pt x="28091" y="36986"/>
                            <a:pt x="27422" y="36217"/>
                          </a:cubicBezTo>
                          <a:lnTo>
                            <a:pt x="7959" y="12306"/>
                          </a:lnTo>
                          <a:lnTo>
                            <a:pt x="7959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74" name="Graphique 3">
                    <a:extLst>
                      <a:ext uri="{FF2B5EF4-FFF2-40B4-BE49-F238E27FC236}">
                        <a16:creationId xmlns:a16="http://schemas.microsoft.com/office/drawing/2014/main" xmlns="" id="{1E77A748-D03D-ADA2-4506-AD7603398829}"/>
                      </a:ext>
                    </a:extLst>
                  </p:cNvPr>
                  <p:cNvGrpSpPr/>
                  <p:nvPr/>
                </p:nvGrpSpPr>
                <p:grpSpPr>
                  <a:xfrm>
                    <a:off x="1550255" y="957289"/>
                    <a:ext cx="471124" cy="44276"/>
                    <a:chOff x="1550255" y="957289"/>
                    <a:chExt cx="471124" cy="44276"/>
                  </a:xfrm>
                  <a:solidFill>
                    <a:srgbClr val="FFFFFF"/>
                  </a:solidFill>
                </p:grpSpPr>
                <p:sp>
                  <p:nvSpPr>
                    <p:cNvPr id="75" name="Forme libre : forme 74">
                      <a:extLst>
                        <a:ext uri="{FF2B5EF4-FFF2-40B4-BE49-F238E27FC236}">
                          <a16:creationId xmlns:a16="http://schemas.microsoft.com/office/drawing/2014/main" xmlns="" id="{941EB516-C102-8F08-247B-28064CB0F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50255" y="958025"/>
                      <a:ext cx="29930" cy="37354"/>
                    </a:xfrm>
                    <a:custGeom>
                      <a:avLst/>
                      <a:gdLst>
                        <a:gd name="connsiteX0" fmla="*/ 0 w 29930"/>
                        <a:gd name="connsiteY0" fmla="*/ 0 h 37354"/>
                        <a:gd name="connsiteX1" fmla="*/ 29930 w 29930"/>
                        <a:gd name="connsiteY1" fmla="*/ 0 h 37354"/>
                        <a:gd name="connsiteX2" fmla="*/ 29930 w 29930"/>
                        <a:gd name="connsiteY2" fmla="*/ 7324 h 37354"/>
                        <a:gd name="connsiteX3" fmla="*/ 8427 w 29930"/>
                        <a:gd name="connsiteY3" fmla="*/ 7324 h 37354"/>
                        <a:gd name="connsiteX4" fmla="*/ 8427 w 29930"/>
                        <a:gd name="connsiteY4" fmla="*/ 17691 h 37354"/>
                        <a:gd name="connsiteX5" fmla="*/ 28091 w 29930"/>
                        <a:gd name="connsiteY5" fmla="*/ 17691 h 37354"/>
                        <a:gd name="connsiteX6" fmla="*/ 28091 w 29930"/>
                        <a:gd name="connsiteY6" fmla="*/ 24947 h 37354"/>
                        <a:gd name="connsiteX7" fmla="*/ 8427 w 29930"/>
                        <a:gd name="connsiteY7" fmla="*/ 24947 h 37354"/>
                        <a:gd name="connsiteX8" fmla="*/ 8427 w 29930"/>
                        <a:gd name="connsiteY8" fmla="*/ 37354 h 37354"/>
                        <a:gd name="connsiteX9" fmla="*/ 0 w 29930"/>
                        <a:gd name="connsiteY9" fmla="*/ 37354 h 37354"/>
                        <a:gd name="connsiteX10" fmla="*/ 0 w 29930"/>
                        <a:gd name="connsiteY10" fmla="*/ 33 h 3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9930" h="37354">
                          <a:moveTo>
                            <a:pt x="0" y="0"/>
                          </a:moveTo>
                          <a:lnTo>
                            <a:pt x="29930" y="0"/>
                          </a:lnTo>
                          <a:lnTo>
                            <a:pt x="29930" y="7324"/>
                          </a:lnTo>
                          <a:lnTo>
                            <a:pt x="8427" y="7324"/>
                          </a:lnTo>
                          <a:lnTo>
                            <a:pt x="8427" y="17691"/>
                          </a:lnTo>
                          <a:lnTo>
                            <a:pt x="28091" y="17691"/>
                          </a:lnTo>
                          <a:lnTo>
                            <a:pt x="28091" y="24947"/>
                          </a:lnTo>
                          <a:lnTo>
                            <a:pt x="8427" y="24947"/>
                          </a:lnTo>
                          <a:lnTo>
                            <a:pt x="8427" y="37354"/>
                          </a:lnTo>
                          <a:lnTo>
                            <a:pt x="0" y="37354"/>
                          </a:lnTo>
                          <a:lnTo>
                            <a:pt x="0" y="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6" name="Forme libre : forme 75">
                      <a:extLst>
                        <a:ext uri="{FF2B5EF4-FFF2-40B4-BE49-F238E27FC236}">
                          <a16:creationId xmlns:a16="http://schemas.microsoft.com/office/drawing/2014/main" xmlns="" id="{EC9AC4C1-6372-1741-431C-957D2ABB8D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04163" y="958025"/>
                      <a:ext cx="36685" cy="37320"/>
                    </a:xfrm>
                    <a:custGeom>
                      <a:avLst/>
                      <a:gdLst>
                        <a:gd name="connsiteX0" fmla="*/ 0 w 36685"/>
                        <a:gd name="connsiteY0" fmla="*/ 0 h 37320"/>
                        <a:gd name="connsiteX1" fmla="*/ 17456 w 36685"/>
                        <a:gd name="connsiteY1" fmla="*/ 0 h 37320"/>
                        <a:gd name="connsiteX2" fmla="*/ 32672 w 36685"/>
                        <a:gd name="connsiteY2" fmla="*/ 12541 h 37320"/>
                        <a:gd name="connsiteX3" fmla="*/ 24847 w 36685"/>
                        <a:gd name="connsiteY3" fmla="*/ 23777 h 37320"/>
                        <a:gd name="connsiteX4" fmla="*/ 36685 w 36685"/>
                        <a:gd name="connsiteY4" fmla="*/ 37321 h 37320"/>
                        <a:gd name="connsiteX5" fmla="*/ 26285 w 36685"/>
                        <a:gd name="connsiteY5" fmla="*/ 37321 h 37320"/>
                        <a:gd name="connsiteX6" fmla="*/ 16420 w 36685"/>
                        <a:gd name="connsiteY6" fmla="*/ 25817 h 37320"/>
                        <a:gd name="connsiteX7" fmla="*/ 8461 w 36685"/>
                        <a:gd name="connsiteY7" fmla="*/ 25817 h 37320"/>
                        <a:gd name="connsiteX8" fmla="*/ 8461 w 36685"/>
                        <a:gd name="connsiteY8" fmla="*/ 37321 h 37320"/>
                        <a:gd name="connsiteX9" fmla="*/ 33 w 36685"/>
                        <a:gd name="connsiteY9" fmla="*/ 37321 h 37320"/>
                        <a:gd name="connsiteX10" fmla="*/ 33 w 36685"/>
                        <a:gd name="connsiteY10" fmla="*/ 0 h 37320"/>
                        <a:gd name="connsiteX11" fmla="*/ 17122 w 36685"/>
                        <a:gd name="connsiteY11" fmla="*/ 18560 h 37320"/>
                        <a:gd name="connsiteX12" fmla="*/ 23911 w 36685"/>
                        <a:gd name="connsiteY12" fmla="*/ 12808 h 37320"/>
                        <a:gd name="connsiteX13" fmla="*/ 16988 w 36685"/>
                        <a:gd name="connsiteY13" fmla="*/ 7123 h 37320"/>
                        <a:gd name="connsiteX14" fmla="*/ 8427 w 36685"/>
                        <a:gd name="connsiteY14" fmla="*/ 7123 h 37320"/>
                        <a:gd name="connsiteX15" fmla="*/ 8427 w 36685"/>
                        <a:gd name="connsiteY15" fmla="*/ 18560 h 37320"/>
                        <a:gd name="connsiteX16" fmla="*/ 17122 w 36685"/>
                        <a:gd name="connsiteY16" fmla="*/ 1856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6685" h="37320">
                          <a:moveTo>
                            <a:pt x="0" y="0"/>
                          </a:moveTo>
                          <a:lnTo>
                            <a:pt x="17456" y="0"/>
                          </a:lnTo>
                          <a:cubicBezTo>
                            <a:pt x="27188" y="0"/>
                            <a:pt x="32672" y="5150"/>
                            <a:pt x="32672" y="12541"/>
                          </a:cubicBezTo>
                          <a:cubicBezTo>
                            <a:pt x="32672" y="17323"/>
                            <a:pt x="29395" y="21436"/>
                            <a:pt x="24847" y="23777"/>
                          </a:cubicBezTo>
                          <a:lnTo>
                            <a:pt x="36685" y="37321"/>
                          </a:lnTo>
                          <a:lnTo>
                            <a:pt x="26285" y="37321"/>
                          </a:lnTo>
                          <a:lnTo>
                            <a:pt x="16420" y="25817"/>
                          </a:lnTo>
                          <a:lnTo>
                            <a:pt x="8461" y="25817"/>
                          </a:lnTo>
                          <a:lnTo>
                            <a:pt x="8461" y="37321"/>
                          </a:lnTo>
                          <a:lnTo>
                            <a:pt x="33" y="37321"/>
                          </a:lnTo>
                          <a:lnTo>
                            <a:pt x="33" y="0"/>
                          </a:lnTo>
                          <a:close/>
                          <a:moveTo>
                            <a:pt x="17122" y="18560"/>
                          </a:moveTo>
                          <a:cubicBezTo>
                            <a:pt x="21503" y="18560"/>
                            <a:pt x="23911" y="16219"/>
                            <a:pt x="23911" y="12808"/>
                          </a:cubicBezTo>
                          <a:cubicBezTo>
                            <a:pt x="23911" y="9130"/>
                            <a:pt x="21503" y="7123"/>
                            <a:pt x="16988" y="7123"/>
                          </a:cubicBezTo>
                          <a:lnTo>
                            <a:pt x="8427" y="7123"/>
                          </a:lnTo>
                          <a:lnTo>
                            <a:pt x="8427" y="18560"/>
                          </a:lnTo>
                          <a:lnTo>
                            <a:pt x="17122" y="1856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7" name="Forme libre : forme 76">
                      <a:extLst>
                        <a:ext uri="{FF2B5EF4-FFF2-40B4-BE49-F238E27FC236}">
                          <a16:creationId xmlns:a16="http://schemas.microsoft.com/office/drawing/2014/main" xmlns="" id="{955D17C7-A42E-2335-8940-DB4D8C2161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56532" y="958025"/>
                      <a:ext cx="46450" cy="37320"/>
                    </a:xfrm>
                    <a:custGeom>
                      <a:avLst/>
                      <a:gdLst>
                        <a:gd name="connsiteX0" fmla="*/ 0 w 46450"/>
                        <a:gd name="connsiteY0" fmla="*/ 37321 h 37320"/>
                        <a:gd name="connsiteX1" fmla="*/ 18627 w 46450"/>
                        <a:gd name="connsiteY1" fmla="*/ 0 h 37320"/>
                        <a:gd name="connsiteX2" fmla="*/ 28425 w 46450"/>
                        <a:gd name="connsiteY2" fmla="*/ 0 h 37320"/>
                        <a:gd name="connsiteX3" fmla="*/ 46450 w 46450"/>
                        <a:gd name="connsiteY3" fmla="*/ 37321 h 37320"/>
                        <a:gd name="connsiteX4" fmla="*/ 37321 w 46450"/>
                        <a:gd name="connsiteY4" fmla="*/ 37321 h 37320"/>
                        <a:gd name="connsiteX5" fmla="*/ 33609 w 46450"/>
                        <a:gd name="connsiteY5" fmla="*/ 29261 h 37320"/>
                        <a:gd name="connsiteX6" fmla="*/ 12975 w 46450"/>
                        <a:gd name="connsiteY6" fmla="*/ 29261 h 37320"/>
                        <a:gd name="connsiteX7" fmla="*/ 9330 w 46450"/>
                        <a:gd name="connsiteY7" fmla="*/ 37321 h 37320"/>
                        <a:gd name="connsiteX8" fmla="*/ 67 w 46450"/>
                        <a:gd name="connsiteY8" fmla="*/ 37321 h 37320"/>
                        <a:gd name="connsiteX9" fmla="*/ 23342 w 46450"/>
                        <a:gd name="connsiteY9" fmla="*/ 6856 h 37320"/>
                        <a:gd name="connsiteX10" fmla="*/ 16085 w 46450"/>
                        <a:gd name="connsiteY10" fmla="*/ 22540 h 37320"/>
                        <a:gd name="connsiteX11" fmla="*/ 30532 w 46450"/>
                        <a:gd name="connsiteY11" fmla="*/ 22540 h 37320"/>
                        <a:gd name="connsiteX12" fmla="*/ 23342 w 46450"/>
                        <a:gd name="connsiteY12" fmla="*/ 6856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450" h="37320">
                          <a:moveTo>
                            <a:pt x="0" y="37321"/>
                          </a:moveTo>
                          <a:lnTo>
                            <a:pt x="18627" y="0"/>
                          </a:lnTo>
                          <a:lnTo>
                            <a:pt x="28425" y="0"/>
                          </a:lnTo>
                          <a:lnTo>
                            <a:pt x="46450" y="37321"/>
                          </a:lnTo>
                          <a:lnTo>
                            <a:pt x="37321" y="37321"/>
                          </a:lnTo>
                          <a:lnTo>
                            <a:pt x="33609" y="29261"/>
                          </a:lnTo>
                          <a:lnTo>
                            <a:pt x="12975" y="29261"/>
                          </a:lnTo>
                          <a:lnTo>
                            <a:pt x="9330" y="37321"/>
                          </a:lnTo>
                          <a:lnTo>
                            <a:pt x="67" y="37321"/>
                          </a:lnTo>
                          <a:close/>
                          <a:moveTo>
                            <a:pt x="23342" y="6856"/>
                          </a:moveTo>
                          <a:lnTo>
                            <a:pt x="16085" y="22540"/>
                          </a:lnTo>
                          <a:lnTo>
                            <a:pt x="30532" y="22540"/>
                          </a:lnTo>
                          <a:lnTo>
                            <a:pt x="23342" y="685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8" name="Forme libre : forme 77">
                      <a:extLst>
                        <a:ext uri="{FF2B5EF4-FFF2-40B4-BE49-F238E27FC236}">
                          <a16:creationId xmlns:a16="http://schemas.microsoft.com/office/drawing/2014/main" xmlns="" id="{F9423053-EA0F-1421-C78D-B23609B8B5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2713" y="958025"/>
                      <a:ext cx="35514" cy="37320"/>
                    </a:xfrm>
                    <a:custGeom>
                      <a:avLst/>
                      <a:gdLst>
                        <a:gd name="connsiteX0" fmla="*/ 0 w 35514"/>
                        <a:gd name="connsiteY0" fmla="*/ 0 h 37320"/>
                        <a:gd name="connsiteX1" fmla="*/ 6789 w 35514"/>
                        <a:gd name="connsiteY1" fmla="*/ 0 h 37320"/>
                        <a:gd name="connsiteX2" fmla="*/ 8762 w 35514"/>
                        <a:gd name="connsiteY2" fmla="*/ 769 h 37320"/>
                        <a:gd name="connsiteX3" fmla="*/ 27556 w 35514"/>
                        <a:gd name="connsiteY3" fmla="*/ 23309 h 37320"/>
                        <a:gd name="connsiteX4" fmla="*/ 27556 w 35514"/>
                        <a:gd name="connsiteY4" fmla="*/ 0 h 37320"/>
                        <a:gd name="connsiteX5" fmla="*/ 35515 w 35514"/>
                        <a:gd name="connsiteY5" fmla="*/ 0 h 37320"/>
                        <a:gd name="connsiteX6" fmla="*/ 35515 w 35514"/>
                        <a:gd name="connsiteY6" fmla="*/ 37321 h 37320"/>
                        <a:gd name="connsiteX7" fmla="*/ 29629 w 35514"/>
                        <a:gd name="connsiteY7" fmla="*/ 37321 h 37320"/>
                        <a:gd name="connsiteX8" fmla="*/ 27422 w 35514"/>
                        <a:gd name="connsiteY8" fmla="*/ 36217 h 37320"/>
                        <a:gd name="connsiteX9" fmla="*/ 7959 w 35514"/>
                        <a:gd name="connsiteY9" fmla="*/ 12306 h 37320"/>
                        <a:gd name="connsiteX10" fmla="*/ 7959 w 35514"/>
                        <a:gd name="connsiteY10" fmla="*/ 37321 h 37320"/>
                        <a:gd name="connsiteX11" fmla="*/ 0 w 35514"/>
                        <a:gd name="connsiteY11" fmla="*/ 37321 h 37320"/>
                        <a:gd name="connsiteX12" fmla="*/ 0 w 35514"/>
                        <a:gd name="connsiteY12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5514" h="37320">
                          <a:moveTo>
                            <a:pt x="0" y="0"/>
                          </a:moveTo>
                          <a:lnTo>
                            <a:pt x="6789" y="0"/>
                          </a:lnTo>
                          <a:cubicBezTo>
                            <a:pt x="7825" y="0"/>
                            <a:pt x="8360" y="268"/>
                            <a:pt x="8762" y="769"/>
                          </a:cubicBezTo>
                          <a:lnTo>
                            <a:pt x="27556" y="23309"/>
                          </a:lnTo>
                          <a:lnTo>
                            <a:pt x="27556" y="0"/>
                          </a:lnTo>
                          <a:lnTo>
                            <a:pt x="35515" y="0"/>
                          </a:lnTo>
                          <a:lnTo>
                            <a:pt x="35515" y="37321"/>
                          </a:lnTo>
                          <a:lnTo>
                            <a:pt x="29629" y="37321"/>
                          </a:lnTo>
                          <a:cubicBezTo>
                            <a:pt x="28793" y="37321"/>
                            <a:pt x="28057" y="36986"/>
                            <a:pt x="27422" y="36217"/>
                          </a:cubicBezTo>
                          <a:lnTo>
                            <a:pt x="7959" y="12306"/>
                          </a:lnTo>
                          <a:lnTo>
                            <a:pt x="7959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79" name="Forme libre : forme 78">
                      <a:extLst>
                        <a:ext uri="{FF2B5EF4-FFF2-40B4-BE49-F238E27FC236}">
                          <a16:creationId xmlns:a16="http://schemas.microsoft.com/office/drawing/2014/main" xmlns="" id="{807A066F-43FF-97DE-88F0-060457C005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80667" y="957356"/>
                      <a:ext cx="37655" cy="44209"/>
                    </a:xfrm>
                    <a:custGeom>
                      <a:avLst/>
                      <a:gdLst>
                        <a:gd name="connsiteX0" fmla="*/ 37655 w 37655"/>
                        <a:gd name="connsiteY0" fmla="*/ 32238 h 44209"/>
                        <a:gd name="connsiteX1" fmla="*/ 24580 w 37655"/>
                        <a:gd name="connsiteY1" fmla="*/ 38525 h 44209"/>
                        <a:gd name="connsiteX2" fmla="*/ 24580 w 37655"/>
                        <a:gd name="connsiteY2" fmla="*/ 44210 h 44209"/>
                        <a:gd name="connsiteX3" fmla="*/ 16219 w 37655"/>
                        <a:gd name="connsiteY3" fmla="*/ 44210 h 44209"/>
                        <a:gd name="connsiteX4" fmla="*/ 16219 w 37655"/>
                        <a:gd name="connsiteY4" fmla="*/ 38190 h 44209"/>
                        <a:gd name="connsiteX5" fmla="*/ 0 w 37655"/>
                        <a:gd name="connsiteY5" fmla="*/ 19262 h 44209"/>
                        <a:gd name="connsiteX6" fmla="*/ 21169 w 37655"/>
                        <a:gd name="connsiteY6" fmla="*/ 0 h 44209"/>
                        <a:gd name="connsiteX7" fmla="*/ 35749 w 37655"/>
                        <a:gd name="connsiteY7" fmla="*/ 3846 h 44209"/>
                        <a:gd name="connsiteX8" fmla="*/ 35749 w 37655"/>
                        <a:gd name="connsiteY8" fmla="*/ 13009 h 44209"/>
                        <a:gd name="connsiteX9" fmla="*/ 28425 w 37655"/>
                        <a:gd name="connsiteY9" fmla="*/ 13009 h 44209"/>
                        <a:gd name="connsiteX10" fmla="*/ 28425 w 37655"/>
                        <a:gd name="connsiteY10" fmla="*/ 8728 h 44209"/>
                        <a:gd name="connsiteX11" fmla="*/ 21169 w 37655"/>
                        <a:gd name="connsiteY11" fmla="*/ 7023 h 44209"/>
                        <a:gd name="connsiteX12" fmla="*/ 8762 w 37655"/>
                        <a:gd name="connsiteY12" fmla="*/ 19195 h 44209"/>
                        <a:gd name="connsiteX13" fmla="*/ 21436 w 37655"/>
                        <a:gd name="connsiteY13" fmla="*/ 31402 h 44209"/>
                        <a:gd name="connsiteX14" fmla="*/ 32672 w 37655"/>
                        <a:gd name="connsiteY14" fmla="*/ 26619 h 44209"/>
                        <a:gd name="connsiteX15" fmla="*/ 37655 w 37655"/>
                        <a:gd name="connsiteY15" fmla="*/ 32238 h 442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37655" h="44209">
                          <a:moveTo>
                            <a:pt x="37655" y="32238"/>
                          </a:moveTo>
                          <a:cubicBezTo>
                            <a:pt x="34177" y="35749"/>
                            <a:pt x="29930" y="37923"/>
                            <a:pt x="24580" y="38525"/>
                          </a:cubicBezTo>
                          <a:lnTo>
                            <a:pt x="24580" y="44210"/>
                          </a:lnTo>
                          <a:lnTo>
                            <a:pt x="16219" y="44210"/>
                          </a:lnTo>
                          <a:lnTo>
                            <a:pt x="16219" y="38190"/>
                          </a:lnTo>
                          <a:cubicBezTo>
                            <a:pt x="7023" y="36351"/>
                            <a:pt x="0" y="29562"/>
                            <a:pt x="0" y="19262"/>
                          </a:cubicBezTo>
                          <a:cubicBezTo>
                            <a:pt x="0" y="8026"/>
                            <a:pt x="8762" y="0"/>
                            <a:pt x="21169" y="0"/>
                          </a:cubicBezTo>
                          <a:cubicBezTo>
                            <a:pt x="25951" y="0"/>
                            <a:pt x="31636" y="1304"/>
                            <a:pt x="35749" y="3846"/>
                          </a:cubicBezTo>
                          <a:lnTo>
                            <a:pt x="35749" y="13009"/>
                          </a:lnTo>
                          <a:lnTo>
                            <a:pt x="28425" y="13009"/>
                          </a:lnTo>
                          <a:lnTo>
                            <a:pt x="28425" y="8728"/>
                          </a:lnTo>
                          <a:cubicBezTo>
                            <a:pt x="26553" y="7692"/>
                            <a:pt x="24111" y="7023"/>
                            <a:pt x="21169" y="7023"/>
                          </a:cubicBezTo>
                          <a:cubicBezTo>
                            <a:pt x="13979" y="7023"/>
                            <a:pt x="8762" y="11671"/>
                            <a:pt x="8762" y="19195"/>
                          </a:cubicBezTo>
                          <a:cubicBezTo>
                            <a:pt x="8762" y="27221"/>
                            <a:pt x="14246" y="31402"/>
                            <a:pt x="21436" y="31402"/>
                          </a:cubicBezTo>
                          <a:cubicBezTo>
                            <a:pt x="26787" y="31402"/>
                            <a:pt x="30432" y="29061"/>
                            <a:pt x="32672" y="26619"/>
                          </a:cubicBezTo>
                          <a:lnTo>
                            <a:pt x="37655" y="3223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0" name="Forme libre : forme 79">
                      <a:extLst>
                        <a:ext uri="{FF2B5EF4-FFF2-40B4-BE49-F238E27FC236}">
                          <a16:creationId xmlns:a16="http://schemas.microsoft.com/office/drawing/2014/main" xmlns="" id="{C7615620-0882-B410-B670-0F030928B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34809" y="958025"/>
                      <a:ext cx="46450" cy="37320"/>
                    </a:xfrm>
                    <a:custGeom>
                      <a:avLst/>
                      <a:gdLst>
                        <a:gd name="connsiteX0" fmla="*/ 0 w 46450"/>
                        <a:gd name="connsiteY0" fmla="*/ 37321 h 37320"/>
                        <a:gd name="connsiteX1" fmla="*/ 18627 w 46450"/>
                        <a:gd name="connsiteY1" fmla="*/ 0 h 37320"/>
                        <a:gd name="connsiteX2" fmla="*/ 28425 w 46450"/>
                        <a:gd name="connsiteY2" fmla="*/ 0 h 37320"/>
                        <a:gd name="connsiteX3" fmla="*/ 46450 w 46450"/>
                        <a:gd name="connsiteY3" fmla="*/ 37321 h 37320"/>
                        <a:gd name="connsiteX4" fmla="*/ 37321 w 46450"/>
                        <a:gd name="connsiteY4" fmla="*/ 37321 h 37320"/>
                        <a:gd name="connsiteX5" fmla="*/ 33609 w 46450"/>
                        <a:gd name="connsiteY5" fmla="*/ 29261 h 37320"/>
                        <a:gd name="connsiteX6" fmla="*/ 12975 w 46450"/>
                        <a:gd name="connsiteY6" fmla="*/ 29261 h 37320"/>
                        <a:gd name="connsiteX7" fmla="*/ 9297 w 46450"/>
                        <a:gd name="connsiteY7" fmla="*/ 37321 h 37320"/>
                        <a:gd name="connsiteX8" fmla="*/ 33 w 46450"/>
                        <a:gd name="connsiteY8" fmla="*/ 37321 h 37320"/>
                        <a:gd name="connsiteX9" fmla="*/ 23342 w 46450"/>
                        <a:gd name="connsiteY9" fmla="*/ 6856 h 37320"/>
                        <a:gd name="connsiteX10" fmla="*/ 16085 w 46450"/>
                        <a:gd name="connsiteY10" fmla="*/ 22540 h 37320"/>
                        <a:gd name="connsiteX11" fmla="*/ 30532 w 46450"/>
                        <a:gd name="connsiteY11" fmla="*/ 22540 h 37320"/>
                        <a:gd name="connsiteX12" fmla="*/ 23342 w 46450"/>
                        <a:gd name="connsiteY12" fmla="*/ 6856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6450" h="37320">
                          <a:moveTo>
                            <a:pt x="0" y="37321"/>
                          </a:moveTo>
                          <a:lnTo>
                            <a:pt x="18627" y="0"/>
                          </a:lnTo>
                          <a:lnTo>
                            <a:pt x="28425" y="0"/>
                          </a:lnTo>
                          <a:lnTo>
                            <a:pt x="46450" y="37321"/>
                          </a:lnTo>
                          <a:lnTo>
                            <a:pt x="37321" y="37321"/>
                          </a:lnTo>
                          <a:lnTo>
                            <a:pt x="33609" y="29261"/>
                          </a:lnTo>
                          <a:lnTo>
                            <a:pt x="12975" y="29261"/>
                          </a:lnTo>
                          <a:lnTo>
                            <a:pt x="9297" y="37321"/>
                          </a:lnTo>
                          <a:lnTo>
                            <a:pt x="33" y="37321"/>
                          </a:lnTo>
                          <a:close/>
                          <a:moveTo>
                            <a:pt x="23342" y="6856"/>
                          </a:moveTo>
                          <a:lnTo>
                            <a:pt x="16085" y="22540"/>
                          </a:lnTo>
                          <a:lnTo>
                            <a:pt x="30532" y="22540"/>
                          </a:lnTo>
                          <a:lnTo>
                            <a:pt x="23342" y="685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1" name="Forme libre : forme 80">
                      <a:extLst>
                        <a:ext uri="{FF2B5EF4-FFF2-40B4-BE49-F238E27FC236}">
                          <a16:creationId xmlns:a16="http://schemas.microsoft.com/office/drawing/2014/main" xmlns="" id="{475716B0-8342-E432-EE5C-A90C78CD1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1860" y="958025"/>
                      <a:ext cx="8427" cy="37320"/>
                    </a:xfrm>
                    <a:custGeom>
                      <a:avLst/>
                      <a:gdLst>
                        <a:gd name="connsiteX0" fmla="*/ 0 w 8427"/>
                        <a:gd name="connsiteY0" fmla="*/ 0 h 37320"/>
                        <a:gd name="connsiteX1" fmla="*/ 8427 w 8427"/>
                        <a:gd name="connsiteY1" fmla="*/ 0 h 37320"/>
                        <a:gd name="connsiteX2" fmla="*/ 8427 w 8427"/>
                        <a:gd name="connsiteY2" fmla="*/ 37321 h 37320"/>
                        <a:gd name="connsiteX3" fmla="*/ 0 w 8427"/>
                        <a:gd name="connsiteY3" fmla="*/ 37321 h 37320"/>
                        <a:gd name="connsiteX4" fmla="*/ 0 w 8427"/>
                        <a:gd name="connsiteY4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427" h="37320">
                          <a:moveTo>
                            <a:pt x="0" y="0"/>
                          </a:moveTo>
                          <a:lnTo>
                            <a:pt x="8427" y="0"/>
                          </a:lnTo>
                          <a:lnTo>
                            <a:pt x="8427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2" name="Forme libre : forme 81">
                      <a:extLst>
                        <a:ext uri="{FF2B5EF4-FFF2-40B4-BE49-F238E27FC236}">
                          <a16:creationId xmlns:a16="http://schemas.microsoft.com/office/drawing/2014/main" xmlns="" id="{3CBBE06C-C47B-269A-A15A-4C2C0C3053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34432" y="957289"/>
                      <a:ext cx="33307" cy="38691"/>
                    </a:xfrm>
                    <a:custGeom>
                      <a:avLst/>
                      <a:gdLst>
                        <a:gd name="connsiteX0" fmla="*/ 9732 w 33307"/>
                        <a:gd name="connsiteY0" fmla="*/ 10267 h 38691"/>
                        <a:gd name="connsiteX1" fmla="*/ 15082 w 33307"/>
                        <a:gd name="connsiteY1" fmla="*/ 14915 h 38691"/>
                        <a:gd name="connsiteX2" fmla="*/ 24613 w 33307"/>
                        <a:gd name="connsiteY2" fmla="*/ 17724 h 38691"/>
                        <a:gd name="connsiteX3" fmla="*/ 33308 w 33307"/>
                        <a:gd name="connsiteY3" fmla="*/ 27188 h 38691"/>
                        <a:gd name="connsiteX4" fmla="*/ 16721 w 33307"/>
                        <a:gd name="connsiteY4" fmla="*/ 38692 h 38691"/>
                        <a:gd name="connsiteX5" fmla="*/ 0 w 33307"/>
                        <a:gd name="connsiteY5" fmla="*/ 34043 h 38691"/>
                        <a:gd name="connsiteX6" fmla="*/ 3277 w 33307"/>
                        <a:gd name="connsiteY6" fmla="*/ 27756 h 38691"/>
                        <a:gd name="connsiteX7" fmla="*/ 16687 w 33307"/>
                        <a:gd name="connsiteY7" fmla="*/ 32070 h 38691"/>
                        <a:gd name="connsiteX8" fmla="*/ 24446 w 33307"/>
                        <a:gd name="connsiteY8" fmla="*/ 27890 h 38691"/>
                        <a:gd name="connsiteX9" fmla="*/ 20266 w 33307"/>
                        <a:gd name="connsiteY9" fmla="*/ 24111 h 38691"/>
                        <a:gd name="connsiteX10" fmla="*/ 10200 w 33307"/>
                        <a:gd name="connsiteY10" fmla="*/ 20968 h 38691"/>
                        <a:gd name="connsiteX11" fmla="*/ 870 w 33307"/>
                        <a:gd name="connsiteY11" fmla="*/ 10501 h 38691"/>
                        <a:gd name="connsiteX12" fmla="*/ 16687 w 33307"/>
                        <a:gd name="connsiteY12" fmla="*/ 0 h 38691"/>
                        <a:gd name="connsiteX13" fmla="*/ 31335 w 33307"/>
                        <a:gd name="connsiteY13" fmla="*/ 3411 h 38691"/>
                        <a:gd name="connsiteX14" fmla="*/ 31335 w 33307"/>
                        <a:gd name="connsiteY14" fmla="*/ 11303 h 38691"/>
                        <a:gd name="connsiteX15" fmla="*/ 24078 w 33307"/>
                        <a:gd name="connsiteY15" fmla="*/ 11303 h 38691"/>
                        <a:gd name="connsiteX16" fmla="*/ 24078 w 33307"/>
                        <a:gd name="connsiteY16" fmla="*/ 7725 h 38691"/>
                        <a:gd name="connsiteX17" fmla="*/ 16687 w 33307"/>
                        <a:gd name="connsiteY17" fmla="*/ 6019 h 38691"/>
                        <a:gd name="connsiteX18" fmla="*/ 9765 w 33307"/>
                        <a:gd name="connsiteY18" fmla="*/ 10267 h 386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33307" h="38691">
                          <a:moveTo>
                            <a:pt x="9732" y="10267"/>
                          </a:moveTo>
                          <a:cubicBezTo>
                            <a:pt x="9732" y="12607"/>
                            <a:pt x="11571" y="13845"/>
                            <a:pt x="15082" y="14915"/>
                          </a:cubicBezTo>
                          <a:lnTo>
                            <a:pt x="24613" y="17724"/>
                          </a:lnTo>
                          <a:cubicBezTo>
                            <a:pt x="29629" y="19229"/>
                            <a:pt x="33308" y="22506"/>
                            <a:pt x="33308" y="27188"/>
                          </a:cubicBezTo>
                          <a:cubicBezTo>
                            <a:pt x="33308" y="33977"/>
                            <a:pt x="26954" y="38692"/>
                            <a:pt x="16721" y="38692"/>
                          </a:cubicBezTo>
                          <a:cubicBezTo>
                            <a:pt x="10066" y="38692"/>
                            <a:pt x="4314" y="36919"/>
                            <a:pt x="0" y="34043"/>
                          </a:cubicBezTo>
                          <a:lnTo>
                            <a:pt x="3277" y="27756"/>
                          </a:lnTo>
                          <a:cubicBezTo>
                            <a:pt x="6822" y="30365"/>
                            <a:pt x="11437" y="32070"/>
                            <a:pt x="16687" y="32070"/>
                          </a:cubicBezTo>
                          <a:cubicBezTo>
                            <a:pt x="22239" y="32070"/>
                            <a:pt x="24446" y="29964"/>
                            <a:pt x="24446" y="27890"/>
                          </a:cubicBezTo>
                          <a:cubicBezTo>
                            <a:pt x="24446" y="26051"/>
                            <a:pt x="23075" y="24947"/>
                            <a:pt x="20266" y="24111"/>
                          </a:cubicBezTo>
                          <a:lnTo>
                            <a:pt x="10200" y="20968"/>
                          </a:lnTo>
                          <a:cubicBezTo>
                            <a:pt x="5217" y="19396"/>
                            <a:pt x="870" y="16520"/>
                            <a:pt x="870" y="10501"/>
                          </a:cubicBezTo>
                          <a:cubicBezTo>
                            <a:pt x="870" y="4046"/>
                            <a:pt x="7725" y="0"/>
                            <a:pt x="16687" y="0"/>
                          </a:cubicBezTo>
                          <a:cubicBezTo>
                            <a:pt x="22105" y="0"/>
                            <a:pt x="27456" y="1304"/>
                            <a:pt x="31335" y="3411"/>
                          </a:cubicBezTo>
                          <a:lnTo>
                            <a:pt x="31335" y="11303"/>
                          </a:lnTo>
                          <a:lnTo>
                            <a:pt x="24078" y="11303"/>
                          </a:lnTo>
                          <a:lnTo>
                            <a:pt x="24078" y="7725"/>
                          </a:lnTo>
                          <a:cubicBezTo>
                            <a:pt x="22306" y="6755"/>
                            <a:pt x="20032" y="6019"/>
                            <a:pt x="16687" y="6019"/>
                          </a:cubicBezTo>
                          <a:cubicBezTo>
                            <a:pt x="12106" y="6019"/>
                            <a:pt x="9765" y="7859"/>
                            <a:pt x="9765" y="10267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83" name="Forme libre : forme 82">
                      <a:extLst>
                        <a:ext uri="{FF2B5EF4-FFF2-40B4-BE49-F238E27FC236}">
                          <a16:creationId xmlns:a16="http://schemas.microsoft.com/office/drawing/2014/main" xmlns="" id="{0189D4F0-3B32-C52F-4EC3-DC89330565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91082" y="958025"/>
                      <a:ext cx="30298" cy="37320"/>
                    </a:xfrm>
                    <a:custGeom>
                      <a:avLst/>
                      <a:gdLst>
                        <a:gd name="connsiteX0" fmla="*/ 0 w 30298"/>
                        <a:gd name="connsiteY0" fmla="*/ 0 h 37320"/>
                        <a:gd name="connsiteX1" fmla="*/ 29930 w 30298"/>
                        <a:gd name="connsiteY1" fmla="*/ 0 h 37320"/>
                        <a:gd name="connsiteX2" fmla="*/ 29930 w 30298"/>
                        <a:gd name="connsiteY2" fmla="*/ 7324 h 37320"/>
                        <a:gd name="connsiteX3" fmla="*/ 8427 w 30298"/>
                        <a:gd name="connsiteY3" fmla="*/ 7324 h 37320"/>
                        <a:gd name="connsiteX4" fmla="*/ 8427 w 30298"/>
                        <a:gd name="connsiteY4" fmla="*/ 14714 h 37320"/>
                        <a:gd name="connsiteX5" fmla="*/ 28492 w 30298"/>
                        <a:gd name="connsiteY5" fmla="*/ 14714 h 37320"/>
                        <a:gd name="connsiteX6" fmla="*/ 28492 w 30298"/>
                        <a:gd name="connsiteY6" fmla="*/ 21971 h 37320"/>
                        <a:gd name="connsiteX7" fmla="*/ 8427 w 30298"/>
                        <a:gd name="connsiteY7" fmla="*/ 21971 h 37320"/>
                        <a:gd name="connsiteX8" fmla="*/ 8427 w 30298"/>
                        <a:gd name="connsiteY8" fmla="*/ 29997 h 37320"/>
                        <a:gd name="connsiteX9" fmla="*/ 30298 w 30298"/>
                        <a:gd name="connsiteY9" fmla="*/ 29997 h 37320"/>
                        <a:gd name="connsiteX10" fmla="*/ 30298 w 30298"/>
                        <a:gd name="connsiteY10" fmla="*/ 37321 h 37320"/>
                        <a:gd name="connsiteX11" fmla="*/ 0 w 30298"/>
                        <a:gd name="connsiteY11" fmla="*/ 37321 h 37320"/>
                        <a:gd name="connsiteX12" fmla="*/ 0 w 30298"/>
                        <a:gd name="connsiteY12" fmla="*/ 0 h 373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30298" h="37320">
                          <a:moveTo>
                            <a:pt x="0" y="0"/>
                          </a:moveTo>
                          <a:lnTo>
                            <a:pt x="29930" y="0"/>
                          </a:lnTo>
                          <a:lnTo>
                            <a:pt x="29930" y="7324"/>
                          </a:lnTo>
                          <a:lnTo>
                            <a:pt x="8427" y="7324"/>
                          </a:lnTo>
                          <a:lnTo>
                            <a:pt x="8427" y="14714"/>
                          </a:lnTo>
                          <a:lnTo>
                            <a:pt x="28492" y="14714"/>
                          </a:lnTo>
                          <a:lnTo>
                            <a:pt x="28492" y="21971"/>
                          </a:lnTo>
                          <a:lnTo>
                            <a:pt x="8427" y="21971"/>
                          </a:lnTo>
                          <a:lnTo>
                            <a:pt x="8427" y="29997"/>
                          </a:lnTo>
                          <a:lnTo>
                            <a:pt x="30298" y="29997"/>
                          </a:lnTo>
                          <a:lnTo>
                            <a:pt x="30298" y="37321"/>
                          </a:lnTo>
                          <a:lnTo>
                            <a:pt x="0" y="3732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332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92479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7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5">
            <a:extLst>
              <a:ext uri="{FF2B5EF4-FFF2-40B4-BE49-F238E27FC236}">
                <a16:creationId xmlns:a16="http://schemas.microsoft.com/office/drawing/2014/main" xmlns="" id="{E02508FE-4439-9B85-E73C-9B560CDD6F7E}"/>
              </a:ext>
            </a:extLst>
          </p:cNvPr>
          <p:cNvSpPr/>
          <p:nvPr userDrawn="1"/>
        </p:nvSpPr>
        <p:spPr>
          <a:xfrm flipH="1">
            <a:off x="5434238" y="789408"/>
            <a:ext cx="5360670" cy="6068594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04FE5D7E-3E6A-7F01-789D-54927E2FB6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3648" y="327884"/>
            <a:ext cx="5768353" cy="6530117"/>
          </a:xfrm>
          <a:custGeom>
            <a:avLst/>
            <a:gdLst>
              <a:gd name="connsiteX0" fmla="*/ 5768353 w 5768353"/>
              <a:gd name="connsiteY0" fmla="*/ 0 h 6530117"/>
              <a:gd name="connsiteX1" fmla="*/ 5768353 w 5768353"/>
              <a:gd name="connsiteY1" fmla="*/ 6530117 h 6530117"/>
              <a:gd name="connsiteX2" fmla="*/ 0 w 5768353"/>
              <a:gd name="connsiteY2" fmla="*/ 6530117 h 653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8353" h="6530117">
                <a:moveTo>
                  <a:pt x="5768353" y="0"/>
                </a:moveTo>
                <a:lnTo>
                  <a:pt x="5768353" y="6530117"/>
                </a:lnTo>
                <a:lnTo>
                  <a:pt x="0" y="6530117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D87A4AF-DE61-EA69-E18D-D82D0853634B}"/>
              </a:ext>
            </a:extLst>
          </p:cNvPr>
          <p:cNvSpPr/>
          <p:nvPr userDrawn="1"/>
        </p:nvSpPr>
        <p:spPr>
          <a:xfrm>
            <a:off x="480187" y="59480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11" name="Freeform: Shape 26">
            <a:extLst>
              <a:ext uri="{FF2B5EF4-FFF2-40B4-BE49-F238E27FC236}">
                <a16:creationId xmlns:a16="http://schemas.microsoft.com/office/drawing/2014/main" xmlns="" id="{7C5700DF-EE5F-0BCA-D55B-E80C11796D8B}"/>
              </a:ext>
            </a:extLst>
          </p:cNvPr>
          <p:cNvSpPr/>
          <p:nvPr userDrawn="1"/>
        </p:nvSpPr>
        <p:spPr>
          <a:xfrm>
            <a:off x="307313" y="5443295"/>
            <a:ext cx="973415" cy="110196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6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8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BDD8E914-F796-801F-C49D-30C9152E1511}"/>
              </a:ext>
            </a:extLst>
          </p:cNvPr>
          <p:cNvGrpSpPr/>
          <p:nvPr userDrawn="1"/>
        </p:nvGrpSpPr>
        <p:grpSpPr>
          <a:xfrm>
            <a:off x="7738753" y="1909511"/>
            <a:ext cx="4453247" cy="4948489"/>
            <a:chOff x="7738753" y="1909508"/>
            <a:chExt cx="4453247" cy="4948489"/>
          </a:xfrm>
          <a:solidFill>
            <a:srgbClr val="FFC61A"/>
          </a:solidFill>
        </p:grpSpPr>
        <p:sp>
          <p:nvSpPr>
            <p:cNvPr id="7" name="Freeform: Shape 27">
              <a:extLst>
                <a:ext uri="{FF2B5EF4-FFF2-40B4-BE49-F238E27FC236}">
                  <a16:creationId xmlns:a16="http://schemas.microsoft.com/office/drawing/2014/main" xmlns="" id="{7B3E2B21-287E-F54A-95DD-95928024E4D5}"/>
                </a:ext>
              </a:extLst>
            </p:cNvPr>
            <p:cNvSpPr/>
            <p:nvPr userDrawn="1"/>
          </p:nvSpPr>
          <p:spPr>
            <a:xfrm flipH="1">
              <a:off x="7738753" y="1909508"/>
              <a:ext cx="4177425" cy="494728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" name="Freeform: Shape 41">
              <a:extLst>
                <a:ext uri="{FF2B5EF4-FFF2-40B4-BE49-F238E27FC236}">
                  <a16:creationId xmlns:a16="http://schemas.microsoft.com/office/drawing/2014/main" xmlns="" id="{74BF6DA7-5E5F-5CAC-74A8-AA8B9F559BC0}"/>
                </a:ext>
              </a:extLst>
            </p:cNvPr>
            <p:cNvSpPr/>
            <p:nvPr userDrawn="1"/>
          </p:nvSpPr>
          <p:spPr>
            <a:xfrm>
              <a:off x="8214344" y="2147299"/>
              <a:ext cx="3977656" cy="4710698"/>
            </a:xfrm>
            <a:custGeom>
              <a:avLst/>
              <a:gdLst>
                <a:gd name="connsiteX0" fmla="*/ 3977656 w 3977656"/>
                <a:gd name="connsiteY0" fmla="*/ 0 h 4054586"/>
                <a:gd name="connsiteX1" fmla="*/ 3977656 w 3977656"/>
                <a:gd name="connsiteY1" fmla="*/ 4054586 h 4054586"/>
                <a:gd name="connsiteX2" fmla="*/ 0 w 3977656"/>
                <a:gd name="connsiteY2" fmla="*/ 4054586 h 4054586"/>
                <a:gd name="connsiteX3" fmla="*/ 3977656 w 3977656"/>
                <a:gd name="connsiteY3" fmla="*/ 0 h 405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656" h="4054586">
                  <a:moveTo>
                    <a:pt x="3977656" y="0"/>
                  </a:moveTo>
                  <a:lnTo>
                    <a:pt x="3977656" y="4054586"/>
                  </a:lnTo>
                  <a:lnTo>
                    <a:pt x="0" y="4054586"/>
                  </a:lnTo>
                  <a:lnTo>
                    <a:pt x="3977656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8B019267-08EB-AD82-7C79-E7B836B77C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1412" y="3422263"/>
            <a:ext cx="5340588" cy="3081229"/>
          </a:xfrm>
          <a:custGeom>
            <a:avLst/>
            <a:gdLst>
              <a:gd name="connsiteX0" fmla="*/ 2721791 w 5340588"/>
              <a:gd name="connsiteY0" fmla="*/ 0 h 3081229"/>
              <a:gd name="connsiteX1" fmla="*/ 2721791 w 5340588"/>
              <a:gd name="connsiteY1" fmla="*/ 1 h 3081229"/>
              <a:gd name="connsiteX2" fmla="*/ 5340588 w 5340588"/>
              <a:gd name="connsiteY2" fmla="*/ 1 h 3081229"/>
              <a:gd name="connsiteX3" fmla="*/ 5340588 w 5340588"/>
              <a:gd name="connsiteY3" fmla="*/ 3081229 h 3081229"/>
              <a:gd name="connsiteX4" fmla="*/ 2721791 w 5340588"/>
              <a:gd name="connsiteY4" fmla="*/ 3081229 h 3081229"/>
              <a:gd name="connsiteX5" fmla="*/ 2721791 w 5340588"/>
              <a:gd name="connsiteY5" fmla="*/ 3081228 h 3081229"/>
              <a:gd name="connsiteX6" fmla="*/ 0 w 5340588"/>
              <a:gd name="connsiteY6" fmla="*/ 3081228 h 30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0588" h="3081229">
                <a:moveTo>
                  <a:pt x="2721791" y="0"/>
                </a:moveTo>
                <a:lnTo>
                  <a:pt x="2721791" y="1"/>
                </a:lnTo>
                <a:lnTo>
                  <a:pt x="5340588" y="1"/>
                </a:lnTo>
                <a:lnTo>
                  <a:pt x="5340588" y="3081229"/>
                </a:lnTo>
                <a:lnTo>
                  <a:pt x="2721791" y="3081229"/>
                </a:lnTo>
                <a:lnTo>
                  <a:pt x="2721791" y="3081228"/>
                </a:lnTo>
                <a:lnTo>
                  <a:pt x="0" y="3081228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F1D81F6-1EFD-D016-A865-0AC7D8E0CC49}"/>
              </a:ext>
            </a:extLst>
          </p:cNvPr>
          <p:cNvSpPr/>
          <p:nvPr userDrawn="1"/>
        </p:nvSpPr>
        <p:spPr>
          <a:xfrm>
            <a:off x="864286" y="64777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94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9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7C97AC4-5D2B-F4C6-84D4-6304E256D021}"/>
              </a:ext>
            </a:extLst>
          </p:cNvPr>
          <p:cNvGrpSpPr/>
          <p:nvPr userDrawn="1"/>
        </p:nvGrpSpPr>
        <p:grpSpPr>
          <a:xfrm>
            <a:off x="0" y="-4"/>
            <a:ext cx="5380948" cy="5012524"/>
            <a:chOff x="0" y="-4"/>
            <a:chExt cx="5380948" cy="5012524"/>
          </a:xfrm>
        </p:grpSpPr>
        <p:sp>
          <p:nvSpPr>
            <p:cNvPr id="7" name="Freeform: Shape 34">
              <a:extLst>
                <a:ext uri="{FF2B5EF4-FFF2-40B4-BE49-F238E27FC236}">
                  <a16:creationId xmlns:a16="http://schemas.microsoft.com/office/drawing/2014/main" xmlns="" id="{EAE013FC-FF6A-FB9F-04FA-644CADDE07C0}"/>
                </a:ext>
              </a:extLst>
            </p:cNvPr>
            <p:cNvSpPr/>
            <p:nvPr userDrawn="1"/>
          </p:nvSpPr>
          <p:spPr>
            <a:xfrm rot="10800000" flipH="1">
              <a:off x="717820" y="-4"/>
              <a:ext cx="4663128" cy="487680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45">
              <a:extLst>
                <a:ext uri="{FF2B5EF4-FFF2-40B4-BE49-F238E27FC236}">
                  <a16:creationId xmlns:a16="http://schemas.microsoft.com/office/drawing/2014/main" xmlns="" id="{218BFB95-EE25-AF81-2D3D-0ABE9208F645}"/>
                </a:ext>
              </a:extLst>
            </p:cNvPr>
            <p:cNvSpPr/>
            <p:nvPr userDrawn="1"/>
          </p:nvSpPr>
          <p:spPr>
            <a:xfrm rot="10800000" flipH="1">
              <a:off x="0" y="-3"/>
              <a:ext cx="4799205" cy="501252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F5FC1EF3-3A37-120D-9113-FBED4EC77F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799205" cy="5012523"/>
          </a:xfrm>
          <a:custGeom>
            <a:avLst/>
            <a:gdLst>
              <a:gd name="connsiteX0" fmla="*/ 0 w 4799205"/>
              <a:gd name="connsiteY0" fmla="*/ 0 h 5012523"/>
              <a:gd name="connsiteX1" fmla="*/ 4799205 w 4799205"/>
              <a:gd name="connsiteY1" fmla="*/ 0 h 5012523"/>
              <a:gd name="connsiteX2" fmla="*/ 0 w 4799205"/>
              <a:gd name="connsiteY2" fmla="*/ 5012523 h 501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99205" h="5012523">
                <a:moveTo>
                  <a:pt x="0" y="0"/>
                </a:moveTo>
                <a:lnTo>
                  <a:pt x="4799205" y="0"/>
                </a:lnTo>
                <a:lnTo>
                  <a:pt x="0" y="501252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10" name="Freeform: Shape 62">
            <a:extLst>
              <a:ext uri="{FF2B5EF4-FFF2-40B4-BE49-F238E27FC236}">
                <a16:creationId xmlns:a16="http://schemas.microsoft.com/office/drawing/2014/main" xmlns="" id="{31B554A4-B060-3D6C-4DB6-90972073657C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7BE5E70-0C77-E8F4-28B7-C2F344A45BC8}"/>
              </a:ext>
            </a:extLst>
          </p:cNvPr>
          <p:cNvSpPr/>
          <p:nvPr userDrawn="1"/>
        </p:nvSpPr>
        <p:spPr>
          <a:xfrm>
            <a:off x="4121867" y="505786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505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0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040A5EE1-0DD1-D4B2-30E0-CF7AAA54506D}"/>
              </a:ext>
            </a:extLst>
          </p:cNvPr>
          <p:cNvGrpSpPr/>
          <p:nvPr userDrawn="1"/>
        </p:nvGrpSpPr>
        <p:grpSpPr>
          <a:xfrm>
            <a:off x="2923627" y="1"/>
            <a:ext cx="9268373" cy="6858001"/>
            <a:chOff x="2923627" y="1"/>
            <a:chExt cx="9268373" cy="6858001"/>
          </a:xfrm>
        </p:grpSpPr>
        <p:sp>
          <p:nvSpPr>
            <p:cNvPr id="3" name="Freeform: Shape 19">
              <a:extLst>
                <a:ext uri="{FF2B5EF4-FFF2-40B4-BE49-F238E27FC236}">
                  <a16:creationId xmlns:a16="http://schemas.microsoft.com/office/drawing/2014/main" xmlns="" id="{D0D58B05-1155-3D41-8D05-C449E107414E}"/>
                </a:ext>
              </a:extLst>
            </p:cNvPr>
            <p:cNvSpPr/>
            <p:nvPr userDrawn="1"/>
          </p:nvSpPr>
          <p:spPr>
            <a:xfrm flipH="1">
              <a:off x="2923627" y="394702"/>
              <a:ext cx="5709329" cy="646329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xmlns="" id="{3A0F1AC3-5F09-6452-391C-8F6BAC96FB25}"/>
                </a:ext>
              </a:extLst>
            </p:cNvPr>
            <p:cNvSpPr/>
            <p:nvPr userDrawn="1"/>
          </p:nvSpPr>
          <p:spPr>
            <a:xfrm flipH="1">
              <a:off x="3550919" y="1"/>
              <a:ext cx="8641081" cy="6858001"/>
            </a:xfrm>
            <a:custGeom>
              <a:avLst/>
              <a:gdLst>
                <a:gd name="connsiteX0" fmla="*/ 0 w 8641081"/>
                <a:gd name="connsiteY0" fmla="*/ 0 h 6858001"/>
                <a:gd name="connsiteX1" fmla="*/ 2583093 w 8641081"/>
                <a:gd name="connsiteY1" fmla="*/ 0 h 6858001"/>
                <a:gd name="connsiteX2" fmla="*/ 8641081 w 8641081"/>
                <a:gd name="connsiteY2" fmla="*/ 6858001 h 6858001"/>
                <a:gd name="connsiteX3" fmla="*/ 0 w 8641081"/>
                <a:gd name="connsiteY3" fmla="*/ 6858001 h 6858001"/>
                <a:gd name="connsiteX4" fmla="*/ 0 w 8641081"/>
                <a:gd name="connsiteY4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081" h="6858001">
                  <a:moveTo>
                    <a:pt x="0" y="0"/>
                  </a:moveTo>
                  <a:lnTo>
                    <a:pt x="2583093" y="0"/>
                  </a:lnTo>
                  <a:lnTo>
                    <a:pt x="8641081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D51541B-E30A-B55D-CBE0-6D9414161CF6}"/>
              </a:ext>
            </a:extLst>
          </p:cNvPr>
          <p:cNvSpPr/>
          <p:nvPr userDrawn="1"/>
        </p:nvSpPr>
        <p:spPr>
          <a:xfrm>
            <a:off x="485204" y="640243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5EF8AE1C-D616-B9FC-0974-B84151C102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9977" y="365104"/>
            <a:ext cx="6241127" cy="3081229"/>
          </a:xfrm>
          <a:custGeom>
            <a:avLst/>
            <a:gdLst>
              <a:gd name="connsiteX0" fmla="*/ 2721791 w 6241127"/>
              <a:gd name="connsiteY0" fmla="*/ 0 h 3081229"/>
              <a:gd name="connsiteX1" fmla="*/ 2721791 w 6241127"/>
              <a:gd name="connsiteY1" fmla="*/ 1 h 3081229"/>
              <a:gd name="connsiteX2" fmla="*/ 6241127 w 6241127"/>
              <a:gd name="connsiteY2" fmla="*/ 1 h 3081229"/>
              <a:gd name="connsiteX3" fmla="*/ 6241127 w 6241127"/>
              <a:gd name="connsiteY3" fmla="*/ 3081229 h 3081229"/>
              <a:gd name="connsiteX4" fmla="*/ 2721791 w 6241127"/>
              <a:gd name="connsiteY4" fmla="*/ 3081229 h 3081229"/>
              <a:gd name="connsiteX5" fmla="*/ 2721791 w 6241127"/>
              <a:gd name="connsiteY5" fmla="*/ 3081228 h 3081229"/>
              <a:gd name="connsiteX6" fmla="*/ 0 w 6241127"/>
              <a:gd name="connsiteY6" fmla="*/ 3081228 h 3081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1127" h="3081229">
                <a:moveTo>
                  <a:pt x="2721791" y="0"/>
                </a:moveTo>
                <a:lnTo>
                  <a:pt x="2721791" y="1"/>
                </a:lnTo>
                <a:lnTo>
                  <a:pt x="6241127" y="1"/>
                </a:lnTo>
                <a:lnTo>
                  <a:pt x="6241127" y="3081229"/>
                </a:lnTo>
                <a:lnTo>
                  <a:pt x="2721791" y="3081229"/>
                </a:lnTo>
                <a:lnTo>
                  <a:pt x="2721791" y="3081228"/>
                </a:lnTo>
                <a:lnTo>
                  <a:pt x="0" y="3081228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82113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1 + Images Diagon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CD770A74-56D8-3579-185C-F231D6B2FB3A}"/>
              </a:ext>
            </a:extLst>
          </p:cNvPr>
          <p:cNvGrpSpPr/>
          <p:nvPr userDrawn="1"/>
        </p:nvGrpSpPr>
        <p:grpSpPr>
          <a:xfrm>
            <a:off x="1" y="1"/>
            <a:ext cx="4640266" cy="3759202"/>
            <a:chOff x="1" y="1"/>
            <a:chExt cx="4640266" cy="3759202"/>
          </a:xfrm>
        </p:grpSpPr>
        <p:sp>
          <p:nvSpPr>
            <p:cNvPr id="3" name="Freeform: Shape 25">
              <a:extLst>
                <a:ext uri="{FF2B5EF4-FFF2-40B4-BE49-F238E27FC236}">
                  <a16:creationId xmlns:a16="http://schemas.microsoft.com/office/drawing/2014/main" xmlns="" id="{7E4CE301-27ED-190F-34DF-1083D3E85397}"/>
                </a:ext>
              </a:extLst>
            </p:cNvPr>
            <p:cNvSpPr/>
            <p:nvPr userDrawn="1"/>
          </p:nvSpPr>
          <p:spPr>
            <a:xfrm rot="5400000">
              <a:off x="632848" y="-248217"/>
              <a:ext cx="3759202" cy="425563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6">
              <a:extLst>
                <a:ext uri="{FF2B5EF4-FFF2-40B4-BE49-F238E27FC236}">
                  <a16:creationId xmlns:a16="http://schemas.microsoft.com/office/drawing/2014/main" xmlns="" id="{5F7A5ACE-7DB1-B7D2-F5A1-41C558F5FE8C}"/>
                </a:ext>
              </a:extLst>
            </p:cNvPr>
            <p:cNvSpPr/>
            <p:nvPr userDrawn="1"/>
          </p:nvSpPr>
          <p:spPr>
            <a:xfrm rot="5400000">
              <a:off x="242214" y="-242212"/>
              <a:ext cx="3668267" cy="41526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65E4025-F9D7-EBFD-9007-75FBC1EA7E91}"/>
              </a:ext>
            </a:extLst>
          </p:cNvPr>
          <p:cNvGrpSpPr/>
          <p:nvPr userDrawn="1"/>
        </p:nvGrpSpPr>
        <p:grpSpPr>
          <a:xfrm>
            <a:off x="7551733" y="3098799"/>
            <a:ext cx="4640268" cy="3759202"/>
            <a:chOff x="7551733" y="3098799"/>
            <a:chExt cx="4640268" cy="3759202"/>
          </a:xfrm>
        </p:grpSpPr>
        <p:sp>
          <p:nvSpPr>
            <p:cNvPr id="5" name="Freeform: Shape 31">
              <a:extLst>
                <a:ext uri="{FF2B5EF4-FFF2-40B4-BE49-F238E27FC236}">
                  <a16:creationId xmlns:a16="http://schemas.microsoft.com/office/drawing/2014/main" xmlns="" id="{1C2A0025-DE92-624E-C171-D2BD98D64E66}"/>
                </a:ext>
              </a:extLst>
            </p:cNvPr>
            <p:cNvSpPr/>
            <p:nvPr userDrawn="1"/>
          </p:nvSpPr>
          <p:spPr>
            <a:xfrm rot="16200000">
              <a:off x="7799951" y="2850581"/>
              <a:ext cx="3759202" cy="425563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xmlns="" id="{69B6E8DC-967E-3667-EBFD-978838DA62CB}"/>
                </a:ext>
              </a:extLst>
            </p:cNvPr>
            <p:cNvSpPr/>
            <p:nvPr userDrawn="1"/>
          </p:nvSpPr>
          <p:spPr>
            <a:xfrm rot="16200000">
              <a:off x="8281520" y="2947519"/>
              <a:ext cx="3668267" cy="41526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86140F8-7434-0A75-8153-3CC47EE9382B}"/>
              </a:ext>
            </a:extLst>
          </p:cNvPr>
          <p:cNvSpPr/>
          <p:nvPr userDrawn="1"/>
        </p:nvSpPr>
        <p:spPr>
          <a:xfrm>
            <a:off x="5961605" y="42873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xmlns="" id="{53DCF039-89D5-9646-5700-4CC2A387CF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91983" y="3860423"/>
            <a:ext cx="5115389" cy="2573904"/>
          </a:xfrm>
          <a:custGeom>
            <a:avLst/>
            <a:gdLst>
              <a:gd name="connsiteX0" fmla="*/ 2867868 w 5115389"/>
              <a:gd name="connsiteY0" fmla="*/ 0 h 2573904"/>
              <a:gd name="connsiteX1" fmla="*/ 2867868 w 5115389"/>
              <a:gd name="connsiteY1" fmla="*/ 1 h 2573904"/>
              <a:gd name="connsiteX2" fmla="*/ 5115389 w 5115389"/>
              <a:gd name="connsiteY2" fmla="*/ 1 h 2573904"/>
              <a:gd name="connsiteX3" fmla="*/ 5115389 w 5115389"/>
              <a:gd name="connsiteY3" fmla="*/ 2573904 h 2573904"/>
              <a:gd name="connsiteX4" fmla="*/ 2867868 w 5115389"/>
              <a:gd name="connsiteY4" fmla="*/ 2573904 h 2573904"/>
              <a:gd name="connsiteX5" fmla="*/ 2867868 w 5115389"/>
              <a:gd name="connsiteY5" fmla="*/ 2573903 h 2573904"/>
              <a:gd name="connsiteX6" fmla="*/ 0 w 5115389"/>
              <a:gd name="connsiteY6" fmla="*/ 2573903 h 25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389" h="2573904">
                <a:moveTo>
                  <a:pt x="2867868" y="0"/>
                </a:moveTo>
                <a:lnTo>
                  <a:pt x="2867868" y="1"/>
                </a:lnTo>
                <a:lnTo>
                  <a:pt x="5115389" y="1"/>
                </a:lnTo>
                <a:lnTo>
                  <a:pt x="5115389" y="2573904"/>
                </a:lnTo>
                <a:lnTo>
                  <a:pt x="2867868" y="2573904"/>
                </a:lnTo>
                <a:lnTo>
                  <a:pt x="2867868" y="2573903"/>
                </a:lnTo>
                <a:lnTo>
                  <a:pt x="0" y="257390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2E1634D3-12BF-93B7-0F5D-9EEE720214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631" y="423674"/>
            <a:ext cx="5115389" cy="2573904"/>
          </a:xfrm>
          <a:custGeom>
            <a:avLst/>
            <a:gdLst>
              <a:gd name="connsiteX0" fmla="*/ 0 w 5115389"/>
              <a:gd name="connsiteY0" fmla="*/ 0 h 2573904"/>
              <a:gd name="connsiteX1" fmla="*/ 2247521 w 5115389"/>
              <a:gd name="connsiteY1" fmla="*/ 0 h 2573904"/>
              <a:gd name="connsiteX2" fmla="*/ 2247521 w 5115389"/>
              <a:gd name="connsiteY2" fmla="*/ 1 h 2573904"/>
              <a:gd name="connsiteX3" fmla="*/ 5115389 w 5115389"/>
              <a:gd name="connsiteY3" fmla="*/ 1 h 2573904"/>
              <a:gd name="connsiteX4" fmla="*/ 2247521 w 5115389"/>
              <a:gd name="connsiteY4" fmla="*/ 2573904 h 2573904"/>
              <a:gd name="connsiteX5" fmla="*/ 2247521 w 5115389"/>
              <a:gd name="connsiteY5" fmla="*/ 2573903 h 2573904"/>
              <a:gd name="connsiteX6" fmla="*/ 0 w 5115389"/>
              <a:gd name="connsiteY6" fmla="*/ 2573903 h 257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5389" h="2573904">
                <a:moveTo>
                  <a:pt x="0" y="0"/>
                </a:moveTo>
                <a:lnTo>
                  <a:pt x="2247521" y="0"/>
                </a:lnTo>
                <a:lnTo>
                  <a:pt x="2247521" y="1"/>
                </a:lnTo>
                <a:lnTo>
                  <a:pt x="5115389" y="1"/>
                </a:lnTo>
                <a:lnTo>
                  <a:pt x="2247521" y="2573904"/>
                </a:lnTo>
                <a:lnTo>
                  <a:pt x="2247521" y="2573903"/>
                </a:lnTo>
                <a:lnTo>
                  <a:pt x="0" y="257390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369982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A4DFA8-94D8-5808-34E3-20405284EDCE}"/>
              </a:ext>
            </a:extLst>
          </p:cNvPr>
          <p:cNvSpPr/>
          <p:nvPr userDrawn="1"/>
        </p:nvSpPr>
        <p:spPr>
          <a:xfrm>
            <a:off x="611121" y="661088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xmlns="" id="{4A53F7C4-8271-B55E-2D5D-DF271C850C07}"/>
              </a:ext>
            </a:extLst>
          </p:cNvPr>
          <p:cNvGrpSpPr/>
          <p:nvPr userDrawn="1"/>
        </p:nvGrpSpPr>
        <p:grpSpPr>
          <a:xfrm>
            <a:off x="1" y="3998455"/>
            <a:ext cx="3002846" cy="2859545"/>
            <a:chOff x="0" y="2844770"/>
            <a:chExt cx="4045853" cy="4013230"/>
          </a:xfrm>
        </p:grpSpPr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xmlns="" id="{86877238-62EF-82FB-573F-E730044FE760}"/>
                </a:ext>
              </a:extLst>
            </p:cNvPr>
            <p:cNvSpPr/>
            <p:nvPr/>
          </p:nvSpPr>
          <p:spPr>
            <a:xfrm>
              <a:off x="1117793" y="3543264"/>
              <a:ext cx="2928060" cy="3314736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xmlns="" id="{DC0FF89E-EE28-1345-44E7-A86A16947985}"/>
                </a:ext>
              </a:extLst>
            </p:cNvPr>
            <p:cNvSpPr/>
            <p:nvPr/>
          </p:nvSpPr>
          <p:spPr>
            <a:xfrm>
              <a:off x="0" y="2844770"/>
              <a:ext cx="3545072" cy="401323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831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20415876-A510-E175-31FF-C0D8D01D3D1A}"/>
              </a:ext>
            </a:extLst>
          </p:cNvPr>
          <p:cNvGrpSpPr/>
          <p:nvPr userDrawn="1"/>
        </p:nvGrpSpPr>
        <p:grpSpPr>
          <a:xfrm>
            <a:off x="7738753" y="1909508"/>
            <a:ext cx="4453247" cy="4948489"/>
            <a:chOff x="7738753" y="1909508"/>
            <a:chExt cx="4453247" cy="4948489"/>
          </a:xfrm>
        </p:grpSpPr>
        <p:sp>
          <p:nvSpPr>
            <p:cNvPr id="16" name="Freeform: Shape 27">
              <a:extLst>
                <a:ext uri="{FF2B5EF4-FFF2-40B4-BE49-F238E27FC236}">
                  <a16:creationId xmlns:a16="http://schemas.microsoft.com/office/drawing/2014/main" xmlns="" id="{C7C1B950-F42B-A8A3-270E-A3AAB1E2C0FC}"/>
                </a:ext>
              </a:extLst>
            </p:cNvPr>
            <p:cNvSpPr/>
            <p:nvPr userDrawn="1"/>
          </p:nvSpPr>
          <p:spPr>
            <a:xfrm flipH="1">
              <a:off x="7738753" y="1909508"/>
              <a:ext cx="4177425" cy="494728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41">
              <a:extLst>
                <a:ext uri="{FF2B5EF4-FFF2-40B4-BE49-F238E27FC236}">
                  <a16:creationId xmlns:a16="http://schemas.microsoft.com/office/drawing/2014/main" xmlns="" id="{7AA6DE9E-336F-72F4-E703-516F47A26B12}"/>
                </a:ext>
              </a:extLst>
            </p:cNvPr>
            <p:cNvSpPr/>
            <p:nvPr userDrawn="1"/>
          </p:nvSpPr>
          <p:spPr>
            <a:xfrm>
              <a:off x="8214344" y="2147299"/>
              <a:ext cx="3977656" cy="4710698"/>
            </a:xfrm>
            <a:custGeom>
              <a:avLst/>
              <a:gdLst>
                <a:gd name="connsiteX0" fmla="*/ 3977656 w 3977656"/>
                <a:gd name="connsiteY0" fmla="*/ 0 h 4054586"/>
                <a:gd name="connsiteX1" fmla="*/ 3977656 w 3977656"/>
                <a:gd name="connsiteY1" fmla="*/ 4054586 h 4054586"/>
                <a:gd name="connsiteX2" fmla="*/ 0 w 3977656"/>
                <a:gd name="connsiteY2" fmla="*/ 4054586 h 4054586"/>
                <a:gd name="connsiteX3" fmla="*/ 3977656 w 3977656"/>
                <a:gd name="connsiteY3" fmla="*/ 0 h 405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656" h="4054586">
                  <a:moveTo>
                    <a:pt x="3977656" y="0"/>
                  </a:moveTo>
                  <a:lnTo>
                    <a:pt x="3977656" y="4054586"/>
                  </a:lnTo>
                  <a:lnTo>
                    <a:pt x="0" y="4054586"/>
                  </a:lnTo>
                  <a:lnTo>
                    <a:pt x="3977656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xmlns="" id="{4D7318F6-FA8B-5A7F-D651-2C290C947398}"/>
              </a:ext>
            </a:extLst>
          </p:cNvPr>
          <p:cNvSpPr/>
          <p:nvPr userDrawn="1"/>
        </p:nvSpPr>
        <p:spPr>
          <a:xfrm>
            <a:off x="711886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816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9B41B069-117F-8045-B1DC-F88E38F94D77}"/>
              </a:ext>
            </a:extLst>
          </p:cNvPr>
          <p:cNvGrpSpPr/>
          <p:nvPr userDrawn="1"/>
        </p:nvGrpSpPr>
        <p:grpSpPr>
          <a:xfrm>
            <a:off x="0" y="-4"/>
            <a:ext cx="5380948" cy="5012524"/>
            <a:chOff x="0" y="-4"/>
            <a:chExt cx="5380948" cy="5012524"/>
          </a:xfrm>
        </p:grpSpPr>
        <p:sp>
          <p:nvSpPr>
            <p:cNvPr id="14" name="Freeform: Shape 34">
              <a:extLst>
                <a:ext uri="{FF2B5EF4-FFF2-40B4-BE49-F238E27FC236}">
                  <a16:creationId xmlns:a16="http://schemas.microsoft.com/office/drawing/2014/main" xmlns="" id="{E7BC0269-A145-D3B5-ECC7-32DF1B252CC0}"/>
                </a:ext>
              </a:extLst>
            </p:cNvPr>
            <p:cNvSpPr/>
            <p:nvPr userDrawn="1"/>
          </p:nvSpPr>
          <p:spPr>
            <a:xfrm rot="10800000" flipH="1">
              <a:off x="717820" y="-4"/>
              <a:ext cx="4663128" cy="487680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xmlns="" id="{2D2E707B-0822-AD3E-BEB2-E065F86ABC81}"/>
                </a:ext>
              </a:extLst>
            </p:cNvPr>
            <p:cNvSpPr/>
            <p:nvPr userDrawn="1"/>
          </p:nvSpPr>
          <p:spPr>
            <a:xfrm rot="10800000" flipH="1">
              <a:off x="0" y="-3"/>
              <a:ext cx="4799205" cy="501252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62">
            <a:extLst>
              <a:ext uri="{FF2B5EF4-FFF2-40B4-BE49-F238E27FC236}">
                <a16:creationId xmlns:a16="http://schemas.microsoft.com/office/drawing/2014/main" xmlns="" id="{CF078806-A499-EF41-3CB9-E43BE992FCD1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D6B1A4E-8D70-58EF-91FC-4E12C7280341}"/>
              </a:ext>
            </a:extLst>
          </p:cNvPr>
          <p:cNvSpPr/>
          <p:nvPr userDrawn="1"/>
        </p:nvSpPr>
        <p:spPr>
          <a:xfrm>
            <a:off x="4121867" y="505786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1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5 + Image Rectang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rme libre : forme 37">
            <a:extLst>
              <a:ext uri="{FF2B5EF4-FFF2-40B4-BE49-F238E27FC236}">
                <a16:creationId xmlns:a16="http://schemas.microsoft.com/office/drawing/2014/main" xmlns="" id="{5C958A04-4ED8-3BA7-F8ED-CB6F0CC67A56}"/>
              </a:ext>
            </a:extLst>
          </p:cNvPr>
          <p:cNvSpPr/>
          <p:nvPr userDrawn="1"/>
        </p:nvSpPr>
        <p:spPr>
          <a:xfrm>
            <a:off x="-5852" y="0"/>
            <a:ext cx="6776040" cy="4189110"/>
          </a:xfrm>
          <a:custGeom>
            <a:avLst/>
            <a:gdLst>
              <a:gd name="connsiteX0" fmla="*/ 0 w 6776040"/>
              <a:gd name="connsiteY0" fmla="*/ 0 h 4189110"/>
              <a:gd name="connsiteX1" fmla="*/ 3086471 w 6776040"/>
              <a:gd name="connsiteY1" fmla="*/ 0 h 4189110"/>
              <a:gd name="connsiteX2" fmla="*/ 6776040 w 6776040"/>
              <a:gd name="connsiteY2" fmla="*/ 4189110 h 4189110"/>
              <a:gd name="connsiteX3" fmla="*/ 0 w 6776040"/>
              <a:gd name="connsiteY3" fmla="*/ 4189110 h 4189110"/>
              <a:gd name="connsiteX4" fmla="*/ 0 w 6776040"/>
              <a:gd name="connsiteY4" fmla="*/ 0 h 418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040" h="4189110">
                <a:moveTo>
                  <a:pt x="0" y="0"/>
                </a:moveTo>
                <a:lnTo>
                  <a:pt x="3086471" y="0"/>
                </a:lnTo>
                <a:lnTo>
                  <a:pt x="6776040" y="4189110"/>
                </a:lnTo>
                <a:lnTo>
                  <a:pt x="0" y="4189110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6EC472A-5A3F-CB01-647A-1E56126129DC}"/>
              </a:ext>
            </a:extLst>
          </p:cNvPr>
          <p:cNvSpPr/>
          <p:nvPr userDrawn="1"/>
        </p:nvSpPr>
        <p:spPr>
          <a:xfrm>
            <a:off x="6967041" y="685524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7" name="Freeform: Shape 53">
            <a:extLst>
              <a:ext uri="{FF2B5EF4-FFF2-40B4-BE49-F238E27FC236}">
                <a16:creationId xmlns:a16="http://schemas.microsoft.com/office/drawing/2014/main" xmlns="" id="{F6C737AA-8A0E-305A-44C4-C2DC9A35053D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44">
            <a:extLst>
              <a:ext uri="{FF2B5EF4-FFF2-40B4-BE49-F238E27FC236}">
                <a16:creationId xmlns:a16="http://schemas.microsoft.com/office/drawing/2014/main" xmlns="" id="{6874AFA1-5FE0-1EFB-075D-BCD95A264A84}"/>
              </a:ext>
            </a:extLst>
          </p:cNvPr>
          <p:cNvSpPr/>
          <p:nvPr userDrawn="1"/>
        </p:nvSpPr>
        <p:spPr>
          <a:xfrm>
            <a:off x="382965" y="1461339"/>
            <a:ext cx="2014768" cy="2280835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4B054ADE-2F99-D3A2-714F-3DBFF5D2C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7825" y="377025"/>
            <a:ext cx="6008688" cy="3365149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41" name="Freeform: Shape 44">
            <a:extLst>
              <a:ext uri="{FF2B5EF4-FFF2-40B4-BE49-F238E27FC236}">
                <a16:creationId xmlns:a16="http://schemas.microsoft.com/office/drawing/2014/main" xmlns="" id="{2494765A-11F2-AFC6-8626-2D1198FCC446}"/>
              </a:ext>
            </a:extLst>
          </p:cNvPr>
          <p:cNvSpPr/>
          <p:nvPr userDrawn="1"/>
        </p:nvSpPr>
        <p:spPr>
          <a:xfrm>
            <a:off x="377825" y="1461339"/>
            <a:ext cx="2014768" cy="2280835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254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lques Témoignages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3A3AE590-10CE-E303-611F-A227C379CF51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AF32B932-1100-FEAC-BBD5-E74226478A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9640798"/>
                <a:gd name="connsiteY0" fmla="*/ 0 h 6857201"/>
                <a:gd name="connsiteX1" fmla="*/ 9640799 w 9640798"/>
                <a:gd name="connsiteY1" fmla="*/ 0 h 6857201"/>
                <a:gd name="connsiteX2" fmla="*/ 9640799 w 9640798"/>
                <a:gd name="connsiteY2" fmla="*/ 6857202 h 6857201"/>
                <a:gd name="connsiteX3" fmla="*/ 0 w 9640798"/>
                <a:gd name="connsiteY3" fmla="*/ 6857202 h 68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40798" h="6857201">
                  <a:moveTo>
                    <a:pt x="0" y="0"/>
                  </a:moveTo>
                  <a:lnTo>
                    <a:pt x="9640799" y="0"/>
                  </a:lnTo>
                  <a:lnTo>
                    <a:pt x="9640799" y="6857202"/>
                  </a:lnTo>
                  <a:lnTo>
                    <a:pt x="0" y="6857202"/>
                  </a:lnTo>
                  <a:close/>
                </a:path>
              </a:pathLst>
            </a:custGeom>
            <a:solidFill>
              <a:srgbClr val="050840"/>
            </a:solidFill>
            <a:ln w="7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8F16A681-5511-790D-9CE3-04F463A275EA}"/>
                </a:ext>
              </a:extLst>
            </p:cNvPr>
            <p:cNvSpPr/>
            <p:nvPr/>
          </p:nvSpPr>
          <p:spPr>
            <a:xfrm>
              <a:off x="981037" y="0"/>
              <a:ext cx="8872364" cy="6858000"/>
            </a:xfrm>
            <a:custGeom>
              <a:avLst/>
              <a:gdLst>
                <a:gd name="connsiteX0" fmla="*/ 0 w 8871330"/>
                <a:gd name="connsiteY0" fmla="*/ 0 h 6857201"/>
                <a:gd name="connsiteX1" fmla="*/ 0 w 8871330"/>
                <a:gd name="connsiteY1" fmla="*/ 2953331 h 6857201"/>
                <a:gd name="connsiteX2" fmla="*/ 3903871 w 8871330"/>
                <a:gd name="connsiteY2" fmla="*/ 6857202 h 6857201"/>
                <a:gd name="connsiteX3" fmla="*/ 8871330 w 8871330"/>
                <a:gd name="connsiteY3" fmla="*/ 6857202 h 6857201"/>
                <a:gd name="connsiteX4" fmla="*/ 2014128 w 8871330"/>
                <a:gd name="connsiteY4" fmla="*/ 0 h 6857201"/>
                <a:gd name="connsiteX5" fmla="*/ 0 w 8871330"/>
                <a:gd name="connsiteY5" fmla="*/ 0 h 68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1330" h="6857201">
                  <a:moveTo>
                    <a:pt x="0" y="0"/>
                  </a:moveTo>
                  <a:lnTo>
                    <a:pt x="0" y="2953331"/>
                  </a:lnTo>
                  <a:lnTo>
                    <a:pt x="3903871" y="6857202"/>
                  </a:lnTo>
                  <a:lnTo>
                    <a:pt x="8871330" y="6857202"/>
                  </a:lnTo>
                  <a:lnTo>
                    <a:pt x="2014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C92D15F0-C9F1-0359-D28A-BFF72BC8EBFE}"/>
                </a:ext>
              </a:extLst>
            </p:cNvPr>
            <p:cNvSpPr/>
            <p:nvPr/>
          </p:nvSpPr>
          <p:spPr>
            <a:xfrm>
              <a:off x="0" y="0"/>
              <a:ext cx="8872364" cy="6858000"/>
            </a:xfrm>
            <a:custGeom>
              <a:avLst/>
              <a:gdLst>
                <a:gd name="connsiteX0" fmla="*/ 0 w 8871330"/>
                <a:gd name="connsiteY0" fmla="*/ 0 h 6857201"/>
                <a:gd name="connsiteX1" fmla="*/ 0 w 8871330"/>
                <a:gd name="connsiteY1" fmla="*/ 2953331 h 6857201"/>
                <a:gd name="connsiteX2" fmla="*/ 3903871 w 8871330"/>
                <a:gd name="connsiteY2" fmla="*/ 6857202 h 6857201"/>
                <a:gd name="connsiteX3" fmla="*/ 8871330 w 8871330"/>
                <a:gd name="connsiteY3" fmla="*/ 6857202 h 6857201"/>
                <a:gd name="connsiteX4" fmla="*/ 2014128 w 8871330"/>
                <a:gd name="connsiteY4" fmla="*/ 0 h 6857201"/>
                <a:gd name="connsiteX5" fmla="*/ 0 w 8871330"/>
                <a:gd name="connsiteY5" fmla="*/ 0 h 68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1330" h="6857201">
                  <a:moveTo>
                    <a:pt x="0" y="0"/>
                  </a:moveTo>
                  <a:lnTo>
                    <a:pt x="0" y="2953331"/>
                  </a:lnTo>
                  <a:lnTo>
                    <a:pt x="3903871" y="6857202"/>
                  </a:lnTo>
                  <a:lnTo>
                    <a:pt x="8871330" y="6857202"/>
                  </a:lnTo>
                  <a:lnTo>
                    <a:pt x="20141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79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5502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itre N°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xmlns="" id="{FAB6C8E0-0F60-48B9-4A48-8FBCAA598F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9928" y="0"/>
            <a:ext cx="11732071" cy="6858000"/>
          </a:xfrm>
          <a:custGeom>
            <a:avLst/>
            <a:gdLst>
              <a:gd name="connsiteX0" fmla="*/ 6860401 w 11732071"/>
              <a:gd name="connsiteY0" fmla="*/ 0 h 6858000"/>
              <a:gd name="connsiteX1" fmla="*/ 11732071 w 11732071"/>
              <a:gd name="connsiteY1" fmla="*/ 0 h 6858000"/>
              <a:gd name="connsiteX2" fmla="*/ 11732071 w 11732071"/>
              <a:gd name="connsiteY2" fmla="*/ 6858000 h 6858000"/>
              <a:gd name="connsiteX3" fmla="*/ 0 w 1173207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32071" h="6858000">
                <a:moveTo>
                  <a:pt x="6860401" y="0"/>
                </a:moveTo>
                <a:lnTo>
                  <a:pt x="11732071" y="0"/>
                </a:lnTo>
                <a:lnTo>
                  <a:pt x="11732071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xmlns="" id="{B13BF539-83FD-2EA1-835D-73D4A0BCC670}"/>
              </a:ext>
            </a:extLst>
          </p:cNvPr>
          <p:cNvSpPr/>
          <p:nvPr userDrawn="1"/>
        </p:nvSpPr>
        <p:spPr>
          <a:xfrm>
            <a:off x="393880" y="1548855"/>
            <a:ext cx="5376333" cy="5309145"/>
          </a:xfrm>
          <a:custGeom>
            <a:avLst/>
            <a:gdLst>
              <a:gd name="connsiteX0" fmla="*/ 5360169 w 5362276"/>
              <a:gd name="connsiteY0" fmla="*/ 0 h 5309145"/>
              <a:gd name="connsiteX1" fmla="*/ 5362276 w 5362276"/>
              <a:gd name="connsiteY1" fmla="*/ 1016083 h 5309145"/>
              <a:gd name="connsiteX2" fmla="*/ 1020118 w 5362276"/>
              <a:gd name="connsiteY2" fmla="*/ 5309145 h 5309145"/>
              <a:gd name="connsiteX3" fmla="*/ 0 w 5362276"/>
              <a:gd name="connsiteY3" fmla="*/ 5309145 h 5309145"/>
              <a:gd name="connsiteX4" fmla="*/ 5360169 w 5362276"/>
              <a:gd name="connsiteY4" fmla="*/ 0 h 5309145"/>
              <a:gd name="connsiteX0" fmla="*/ 5363979 w 5364753"/>
              <a:gd name="connsiteY0" fmla="*/ 0 h 5290095"/>
              <a:gd name="connsiteX1" fmla="*/ 5362276 w 5364753"/>
              <a:gd name="connsiteY1" fmla="*/ 997033 h 5290095"/>
              <a:gd name="connsiteX2" fmla="*/ 1020118 w 5364753"/>
              <a:gd name="connsiteY2" fmla="*/ 5290095 h 5290095"/>
              <a:gd name="connsiteX3" fmla="*/ 0 w 5364753"/>
              <a:gd name="connsiteY3" fmla="*/ 5290095 h 5290095"/>
              <a:gd name="connsiteX4" fmla="*/ 5363979 w 5364753"/>
              <a:gd name="connsiteY4" fmla="*/ 0 h 5290095"/>
              <a:gd name="connsiteX0" fmla="*/ 5363979 w 5364753"/>
              <a:gd name="connsiteY0" fmla="*/ 0 h 5297715"/>
              <a:gd name="connsiteX1" fmla="*/ 5362276 w 5364753"/>
              <a:gd name="connsiteY1" fmla="*/ 1004653 h 5297715"/>
              <a:gd name="connsiteX2" fmla="*/ 1020118 w 5364753"/>
              <a:gd name="connsiteY2" fmla="*/ 5297715 h 5297715"/>
              <a:gd name="connsiteX3" fmla="*/ 0 w 5364753"/>
              <a:gd name="connsiteY3" fmla="*/ 5297715 h 5297715"/>
              <a:gd name="connsiteX4" fmla="*/ 5363979 w 5364753"/>
              <a:gd name="connsiteY4" fmla="*/ 0 h 5297715"/>
              <a:gd name="connsiteX0" fmla="*/ 5363979 w 5367991"/>
              <a:gd name="connsiteY0" fmla="*/ 0 h 5297715"/>
              <a:gd name="connsiteX1" fmla="*/ 5367991 w 5367991"/>
              <a:gd name="connsiteY1" fmla="*/ 998938 h 5297715"/>
              <a:gd name="connsiteX2" fmla="*/ 1020118 w 5367991"/>
              <a:gd name="connsiteY2" fmla="*/ 5297715 h 5297715"/>
              <a:gd name="connsiteX3" fmla="*/ 0 w 5367991"/>
              <a:gd name="connsiteY3" fmla="*/ 5297715 h 5297715"/>
              <a:gd name="connsiteX4" fmla="*/ 5363979 w 5367991"/>
              <a:gd name="connsiteY4" fmla="*/ 0 h 5297715"/>
              <a:gd name="connsiteX0" fmla="*/ 5363979 w 5368117"/>
              <a:gd name="connsiteY0" fmla="*/ 0 h 5297715"/>
              <a:gd name="connsiteX1" fmla="*/ 5367991 w 5368117"/>
              <a:gd name="connsiteY1" fmla="*/ 998938 h 5297715"/>
              <a:gd name="connsiteX2" fmla="*/ 1020118 w 5368117"/>
              <a:gd name="connsiteY2" fmla="*/ 5297715 h 5297715"/>
              <a:gd name="connsiteX3" fmla="*/ 0 w 5368117"/>
              <a:gd name="connsiteY3" fmla="*/ 5297715 h 5297715"/>
              <a:gd name="connsiteX4" fmla="*/ 5363979 w 5368117"/>
              <a:gd name="connsiteY4" fmla="*/ 0 h 5297715"/>
              <a:gd name="connsiteX0" fmla="*/ 5363979 w 5366524"/>
              <a:gd name="connsiteY0" fmla="*/ 0 h 5297715"/>
              <a:gd name="connsiteX1" fmla="*/ 5366086 w 5366524"/>
              <a:gd name="connsiteY1" fmla="*/ 998938 h 5297715"/>
              <a:gd name="connsiteX2" fmla="*/ 1020118 w 5366524"/>
              <a:gd name="connsiteY2" fmla="*/ 5297715 h 5297715"/>
              <a:gd name="connsiteX3" fmla="*/ 0 w 5366524"/>
              <a:gd name="connsiteY3" fmla="*/ 5297715 h 5297715"/>
              <a:gd name="connsiteX4" fmla="*/ 5363979 w 5366524"/>
              <a:gd name="connsiteY4" fmla="*/ 0 h 5297715"/>
              <a:gd name="connsiteX0" fmla="*/ 5363979 w 5366524"/>
              <a:gd name="connsiteY0" fmla="*/ 0 h 5297715"/>
              <a:gd name="connsiteX1" fmla="*/ 5366086 w 5366524"/>
              <a:gd name="connsiteY1" fmla="*/ 1000843 h 5297715"/>
              <a:gd name="connsiteX2" fmla="*/ 1020118 w 5366524"/>
              <a:gd name="connsiteY2" fmla="*/ 5297715 h 5297715"/>
              <a:gd name="connsiteX3" fmla="*/ 0 w 5366524"/>
              <a:gd name="connsiteY3" fmla="*/ 5297715 h 5297715"/>
              <a:gd name="connsiteX4" fmla="*/ 5363979 w 5366524"/>
              <a:gd name="connsiteY4" fmla="*/ 0 h 5297715"/>
              <a:gd name="connsiteX0" fmla="*/ 5367789 w 5368973"/>
              <a:gd name="connsiteY0" fmla="*/ 0 h 5301525"/>
              <a:gd name="connsiteX1" fmla="*/ 5366086 w 5368973"/>
              <a:gd name="connsiteY1" fmla="*/ 1004653 h 5301525"/>
              <a:gd name="connsiteX2" fmla="*/ 1020118 w 5368973"/>
              <a:gd name="connsiteY2" fmla="*/ 5301525 h 5301525"/>
              <a:gd name="connsiteX3" fmla="*/ 0 w 5368973"/>
              <a:gd name="connsiteY3" fmla="*/ 5301525 h 5301525"/>
              <a:gd name="connsiteX4" fmla="*/ 5367789 w 5368973"/>
              <a:gd name="connsiteY4" fmla="*/ 0 h 5301525"/>
              <a:gd name="connsiteX0" fmla="*/ 5371599 w 5372355"/>
              <a:gd name="connsiteY0" fmla="*/ 0 h 5305335"/>
              <a:gd name="connsiteX1" fmla="*/ 5366086 w 5372355"/>
              <a:gd name="connsiteY1" fmla="*/ 1008463 h 5305335"/>
              <a:gd name="connsiteX2" fmla="*/ 1020118 w 5372355"/>
              <a:gd name="connsiteY2" fmla="*/ 5305335 h 5305335"/>
              <a:gd name="connsiteX3" fmla="*/ 0 w 5372355"/>
              <a:gd name="connsiteY3" fmla="*/ 5305335 h 5305335"/>
              <a:gd name="connsiteX4" fmla="*/ 5371599 w 5372355"/>
              <a:gd name="connsiteY4" fmla="*/ 0 h 5305335"/>
              <a:gd name="connsiteX0" fmla="*/ 5377314 w 5377803"/>
              <a:gd name="connsiteY0" fmla="*/ 0 h 5311050"/>
              <a:gd name="connsiteX1" fmla="*/ 5366086 w 5377803"/>
              <a:gd name="connsiteY1" fmla="*/ 1014178 h 5311050"/>
              <a:gd name="connsiteX2" fmla="*/ 1020118 w 5377803"/>
              <a:gd name="connsiteY2" fmla="*/ 5311050 h 5311050"/>
              <a:gd name="connsiteX3" fmla="*/ 0 w 5377803"/>
              <a:gd name="connsiteY3" fmla="*/ 5311050 h 5311050"/>
              <a:gd name="connsiteX4" fmla="*/ 5377314 w 5377803"/>
              <a:gd name="connsiteY4" fmla="*/ 0 h 5311050"/>
              <a:gd name="connsiteX0" fmla="*/ 5375409 w 5375963"/>
              <a:gd name="connsiteY0" fmla="*/ 0 h 5309145"/>
              <a:gd name="connsiteX1" fmla="*/ 5366086 w 5375963"/>
              <a:gd name="connsiteY1" fmla="*/ 1012273 h 5309145"/>
              <a:gd name="connsiteX2" fmla="*/ 1020118 w 5375963"/>
              <a:gd name="connsiteY2" fmla="*/ 5309145 h 5309145"/>
              <a:gd name="connsiteX3" fmla="*/ 0 w 5375963"/>
              <a:gd name="connsiteY3" fmla="*/ 5309145 h 5309145"/>
              <a:gd name="connsiteX4" fmla="*/ 5375409 w 5375963"/>
              <a:gd name="connsiteY4" fmla="*/ 0 h 5309145"/>
              <a:gd name="connsiteX0" fmla="*/ 5375409 w 5375963"/>
              <a:gd name="connsiteY0" fmla="*/ 0 h 5309145"/>
              <a:gd name="connsiteX1" fmla="*/ 5366086 w 5375963"/>
              <a:gd name="connsiteY1" fmla="*/ 1012273 h 5309145"/>
              <a:gd name="connsiteX2" fmla="*/ 1020118 w 5375963"/>
              <a:gd name="connsiteY2" fmla="*/ 5309145 h 5309145"/>
              <a:gd name="connsiteX3" fmla="*/ 0 w 5375963"/>
              <a:gd name="connsiteY3" fmla="*/ 5309145 h 5309145"/>
              <a:gd name="connsiteX4" fmla="*/ 5375409 w 5375963"/>
              <a:gd name="connsiteY4" fmla="*/ 0 h 5309145"/>
              <a:gd name="connsiteX0" fmla="*/ 5375409 w 5376333"/>
              <a:gd name="connsiteY0" fmla="*/ 0 h 5309145"/>
              <a:gd name="connsiteX1" fmla="*/ 5371801 w 5376333"/>
              <a:gd name="connsiteY1" fmla="*/ 1006558 h 5309145"/>
              <a:gd name="connsiteX2" fmla="*/ 1020118 w 5376333"/>
              <a:gd name="connsiteY2" fmla="*/ 5309145 h 5309145"/>
              <a:gd name="connsiteX3" fmla="*/ 0 w 5376333"/>
              <a:gd name="connsiteY3" fmla="*/ 5309145 h 5309145"/>
              <a:gd name="connsiteX4" fmla="*/ 5375409 w 5376333"/>
              <a:gd name="connsiteY4" fmla="*/ 0 h 5309145"/>
              <a:gd name="connsiteX0" fmla="*/ 5375409 w 5376333"/>
              <a:gd name="connsiteY0" fmla="*/ 0 h 5309145"/>
              <a:gd name="connsiteX1" fmla="*/ 5371801 w 5376333"/>
              <a:gd name="connsiteY1" fmla="*/ 1006558 h 5309145"/>
              <a:gd name="connsiteX2" fmla="*/ 1020118 w 5376333"/>
              <a:gd name="connsiteY2" fmla="*/ 5309145 h 5309145"/>
              <a:gd name="connsiteX3" fmla="*/ 0 w 5376333"/>
              <a:gd name="connsiteY3" fmla="*/ 5309145 h 5309145"/>
              <a:gd name="connsiteX4" fmla="*/ 5375409 w 5376333"/>
              <a:gd name="connsiteY4" fmla="*/ 0 h 530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6333" h="5309145">
                <a:moveTo>
                  <a:pt x="5375409" y="0"/>
                </a:moveTo>
                <a:cubicBezTo>
                  <a:pt x="5378651" y="349192"/>
                  <a:pt x="5372369" y="482106"/>
                  <a:pt x="5371801" y="1006558"/>
                </a:cubicBezTo>
                <a:lnTo>
                  <a:pt x="1020118" y="5309145"/>
                </a:lnTo>
                <a:lnTo>
                  <a:pt x="0" y="5309145"/>
                </a:lnTo>
                <a:lnTo>
                  <a:pt x="5375409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81D8451F-1182-5DAC-2E96-E7FE96562C92}"/>
              </a:ext>
            </a:extLst>
          </p:cNvPr>
          <p:cNvGrpSpPr/>
          <p:nvPr userDrawn="1"/>
        </p:nvGrpSpPr>
        <p:grpSpPr>
          <a:xfrm>
            <a:off x="0" y="0"/>
            <a:ext cx="7320330" cy="6858000"/>
            <a:chOff x="0" y="0"/>
            <a:chExt cx="7320330" cy="6858000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65DDF55F-5704-D3C0-0D46-99EB9507E418}"/>
                </a:ext>
              </a:extLst>
            </p:cNvPr>
            <p:cNvSpPr/>
            <p:nvPr userDrawn="1"/>
          </p:nvSpPr>
          <p:spPr>
            <a:xfrm>
              <a:off x="0" y="0"/>
              <a:ext cx="7320330" cy="6858000"/>
            </a:xfrm>
            <a:custGeom>
              <a:avLst/>
              <a:gdLst>
                <a:gd name="connsiteX0" fmla="*/ 0 w 7320330"/>
                <a:gd name="connsiteY0" fmla="*/ 0 h 6858000"/>
                <a:gd name="connsiteX1" fmla="*/ 7320330 w 7320330"/>
                <a:gd name="connsiteY1" fmla="*/ 0 h 6858000"/>
                <a:gd name="connsiteX2" fmla="*/ 459929 w 7320330"/>
                <a:gd name="connsiteY2" fmla="*/ 6858000 h 6858000"/>
                <a:gd name="connsiteX3" fmla="*/ 0 w 7320330"/>
                <a:gd name="connsiteY3" fmla="*/ 6858000 h 6858000"/>
                <a:gd name="connsiteX4" fmla="*/ 0 w 732033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20330" h="6858000">
                  <a:moveTo>
                    <a:pt x="0" y="0"/>
                  </a:moveTo>
                  <a:lnTo>
                    <a:pt x="7320330" y="0"/>
                  </a:lnTo>
                  <a:lnTo>
                    <a:pt x="459929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8" name="Freeform: Shape 30">
              <a:extLst>
                <a:ext uri="{FF2B5EF4-FFF2-40B4-BE49-F238E27FC236}">
                  <a16:creationId xmlns:a16="http://schemas.microsoft.com/office/drawing/2014/main" xmlns="" id="{54594E11-45F3-A502-B158-B7AA40B0ABF9}"/>
                </a:ext>
              </a:extLst>
            </p:cNvPr>
            <p:cNvSpPr/>
            <p:nvPr userDrawn="1"/>
          </p:nvSpPr>
          <p:spPr>
            <a:xfrm rot="16200000" flipH="1" flipV="1">
              <a:off x="420262" y="431009"/>
              <a:ext cx="1164657" cy="116465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473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8 +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6B6EB581-5909-829F-589A-395E3BFD88D1}"/>
              </a:ext>
            </a:extLst>
          </p:cNvPr>
          <p:cNvGrpSpPr/>
          <p:nvPr userDrawn="1"/>
        </p:nvGrpSpPr>
        <p:grpSpPr>
          <a:xfrm>
            <a:off x="-15904" y="1769678"/>
            <a:ext cx="6337591" cy="5088322"/>
            <a:chOff x="-15904" y="1769678"/>
            <a:chExt cx="6337591" cy="5088322"/>
          </a:xfrm>
        </p:grpSpPr>
        <p:sp>
          <p:nvSpPr>
            <p:cNvPr id="3" name="Freeform: Shape 26">
              <a:extLst>
                <a:ext uri="{FF2B5EF4-FFF2-40B4-BE49-F238E27FC236}">
                  <a16:creationId xmlns:a16="http://schemas.microsoft.com/office/drawing/2014/main" xmlns="" id="{897A08D3-3B83-D082-1331-50E232D01500}"/>
                </a:ext>
              </a:extLst>
            </p:cNvPr>
            <p:cNvSpPr/>
            <p:nvPr userDrawn="1"/>
          </p:nvSpPr>
          <p:spPr>
            <a:xfrm>
              <a:off x="1826937" y="1769678"/>
              <a:ext cx="4494750" cy="5088322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30">
              <a:extLst>
                <a:ext uri="{FF2B5EF4-FFF2-40B4-BE49-F238E27FC236}">
                  <a16:creationId xmlns:a16="http://schemas.microsoft.com/office/drawing/2014/main" xmlns="" id="{5054E750-144C-2CD4-5A36-254B7F9C5A65}"/>
                </a:ext>
              </a:extLst>
            </p:cNvPr>
            <p:cNvSpPr/>
            <p:nvPr userDrawn="1"/>
          </p:nvSpPr>
          <p:spPr>
            <a:xfrm>
              <a:off x="-15904" y="1905586"/>
              <a:ext cx="5724454" cy="4952414"/>
            </a:xfrm>
            <a:custGeom>
              <a:avLst/>
              <a:gdLst>
                <a:gd name="connsiteX0" fmla="*/ 0 w 5724454"/>
                <a:gd name="connsiteY0" fmla="*/ 0 h 4952414"/>
                <a:gd name="connsiteX1" fmla="*/ 1349759 w 5724454"/>
                <a:gd name="connsiteY1" fmla="*/ 0 h 4952414"/>
                <a:gd name="connsiteX2" fmla="*/ 5724454 w 5724454"/>
                <a:gd name="connsiteY2" fmla="*/ 4952414 h 4952414"/>
                <a:gd name="connsiteX3" fmla="*/ 0 w 5724454"/>
                <a:gd name="connsiteY3" fmla="*/ 4952414 h 4952414"/>
                <a:gd name="connsiteX4" fmla="*/ 0 w 5724454"/>
                <a:gd name="connsiteY4" fmla="*/ 0 h 495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54" h="4952414">
                  <a:moveTo>
                    <a:pt x="0" y="0"/>
                  </a:moveTo>
                  <a:lnTo>
                    <a:pt x="1349759" y="0"/>
                  </a:lnTo>
                  <a:lnTo>
                    <a:pt x="5724454" y="4952414"/>
                  </a:lnTo>
                  <a:lnTo>
                    <a:pt x="0" y="49524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6C3DA9-16E6-2DF4-AA3C-46A5153AF4A1}"/>
              </a:ext>
            </a:extLst>
          </p:cNvPr>
          <p:cNvSpPr/>
          <p:nvPr userDrawn="1"/>
        </p:nvSpPr>
        <p:spPr>
          <a:xfrm>
            <a:off x="554251" y="33198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772D0874-01D0-B38B-C8D6-FA9EB212103B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192301" y="2241281"/>
            <a:ext cx="11789719" cy="2365375"/>
          </a:xfrm>
          <a:custGeom>
            <a:avLst/>
            <a:gdLst>
              <a:gd name="connsiteX0" fmla="*/ 0 w 36898674"/>
              <a:gd name="connsiteY0" fmla="*/ 0 h 7402990"/>
              <a:gd name="connsiteX1" fmla="*/ 36898674 w 36898674"/>
              <a:gd name="connsiteY1" fmla="*/ 0 h 7402990"/>
              <a:gd name="connsiteX2" fmla="*/ 36898674 w 36898674"/>
              <a:gd name="connsiteY2" fmla="*/ 7402990 h 7402990"/>
              <a:gd name="connsiteX3" fmla="*/ 0 w 36898674"/>
              <a:gd name="connsiteY3" fmla="*/ 7402990 h 7402990"/>
              <a:gd name="connsiteX4" fmla="*/ 0 w 36898674"/>
              <a:gd name="connsiteY4" fmla="*/ 0 h 740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98674" h="7402990">
                <a:moveTo>
                  <a:pt x="0" y="0"/>
                </a:moveTo>
                <a:lnTo>
                  <a:pt x="36898674" y="0"/>
                </a:lnTo>
                <a:lnTo>
                  <a:pt x="36898674" y="7402990"/>
                </a:lnTo>
                <a:lnTo>
                  <a:pt x="0" y="7402990"/>
                </a:lnTo>
                <a:lnTo>
                  <a:pt x="0" y="0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150892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9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xmlns="" id="{A84DBFC9-1ED7-3307-F72C-255138D5893C}"/>
              </a:ext>
            </a:extLst>
          </p:cNvPr>
          <p:cNvSpPr/>
          <p:nvPr userDrawn="1"/>
        </p:nvSpPr>
        <p:spPr>
          <a:xfrm>
            <a:off x="1397091" y="789408"/>
            <a:ext cx="5360670" cy="6068594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24">
            <a:extLst>
              <a:ext uri="{FF2B5EF4-FFF2-40B4-BE49-F238E27FC236}">
                <a16:creationId xmlns:a16="http://schemas.microsoft.com/office/drawing/2014/main" xmlns="" id="{18F9B75F-3736-20BA-6DD2-B20590D6448D}"/>
              </a:ext>
            </a:extLst>
          </p:cNvPr>
          <p:cNvSpPr/>
          <p:nvPr userDrawn="1"/>
        </p:nvSpPr>
        <p:spPr>
          <a:xfrm rot="10800000">
            <a:off x="10959757" y="188053"/>
            <a:ext cx="1074194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207AFD-9A1E-C027-BD16-F0A099966053}"/>
              </a:ext>
            </a:extLst>
          </p:cNvPr>
          <p:cNvSpPr/>
          <p:nvPr userDrawn="1"/>
        </p:nvSpPr>
        <p:spPr>
          <a:xfrm>
            <a:off x="5475212" y="63995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xmlns="" id="{5543E1B6-ED8A-A467-B478-0F4866981B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28154"/>
            <a:ext cx="5767387" cy="6529846"/>
          </a:xfrm>
          <a:custGeom>
            <a:avLst/>
            <a:gdLst>
              <a:gd name="connsiteX0" fmla="*/ 0 w 5767387"/>
              <a:gd name="connsiteY0" fmla="*/ 0 h 6529846"/>
              <a:gd name="connsiteX1" fmla="*/ 5767387 w 5767387"/>
              <a:gd name="connsiteY1" fmla="*/ 6529023 h 6529846"/>
              <a:gd name="connsiteX2" fmla="*/ 5767387 w 5767387"/>
              <a:gd name="connsiteY2" fmla="*/ 6529846 h 6529846"/>
              <a:gd name="connsiteX3" fmla="*/ 0 w 5767387"/>
              <a:gd name="connsiteY3" fmla="*/ 6529846 h 652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7387" h="6529846">
                <a:moveTo>
                  <a:pt x="0" y="0"/>
                </a:moveTo>
                <a:lnTo>
                  <a:pt x="5767387" y="6529023"/>
                </a:lnTo>
                <a:lnTo>
                  <a:pt x="5767387" y="6529846"/>
                </a:lnTo>
                <a:lnTo>
                  <a:pt x="0" y="6529846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F6E3ADE-2824-F718-67E8-780AE8D3C819}"/>
              </a:ext>
            </a:extLst>
          </p:cNvPr>
          <p:cNvSpPr/>
          <p:nvPr userDrawn="1"/>
        </p:nvSpPr>
        <p:spPr>
          <a:xfrm>
            <a:off x="616474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A3210C7C-0266-9E1A-8560-D6E4B45ADEE1}"/>
              </a:ext>
            </a:extLst>
          </p:cNvPr>
          <p:cNvGrpSpPr/>
          <p:nvPr userDrawn="1"/>
        </p:nvGrpSpPr>
        <p:grpSpPr>
          <a:xfrm>
            <a:off x="0" y="6378845"/>
            <a:ext cx="11611362" cy="479856"/>
            <a:chOff x="0" y="6500914"/>
            <a:chExt cx="8739854" cy="361187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xmlns="" id="{0B8DF5D3-6438-0807-7CEC-D94CD08BC2E7}"/>
                </a:ext>
              </a:extLst>
            </p:cNvPr>
            <p:cNvSpPr/>
            <p:nvPr/>
          </p:nvSpPr>
          <p:spPr>
            <a:xfrm>
              <a:off x="0" y="6500914"/>
              <a:ext cx="8509635" cy="361187"/>
            </a:xfrm>
            <a:custGeom>
              <a:avLst/>
              <a:gdLst>
                <a:gd name="connsiteX0" fmla="*/ 0 w 8509635"/>
                <a:gd name="connsiteY0" fmla="*/ 0 h 361187"/>
                <a:gd name="connsiteX1" fmla="*/ 5640419 w 8509635"/>
                <a:gd name="connsiteY1" fmla="*/ 0 h 361187"/>
                <a:gd name="connsiteX2" fmla="*/ 5640419 w 8509635"/>
                <a:gd name="connsiteY2" fmla="*/ 2381 h 361187"/>
                <a:gd name="connsiteX3" fmla="*/ 5806440 w 8509635"/>
                <a:gd name="connsiteY3" fmla="*/ 2381 h 361187"/>
                <a:gd name="connsiteX4" fmla="*/ 6079331 w 8509635"/>
                <a:gd name="connsiteY4" fmla="*/ 2381 h 361187"/>
                <a:gd name="connsiteX5" fmla="*/ 6079331 w 8509635"/>
                <a:gd name="connsiteY5" fmla="*/ 1810 h 361187"/>
                <a:gd name="connsiteX6" fmla="*/ 6319552 w 8509635"/>
                <a:gd name="connsiteY6" fmla="*/ 1810 h 361187"/>
                <a:gd name="connsiteX7" fmla="*/ 6971538 w 8509635"/>
                <a:gd name="connsiteY7" fmla="*/ 1810 h 361187"/>
                <a:gd name="connsiteX8" fmla="*/ 7033165 w 8509635"/>
                <a:gd name="connsiteY8" fmla="*/ 1810 h 361187"/>
                <a:gd name="connsiteX9" fmla="*/ 7131368 w 8509635"/>
                <a:gd name="connsiteY9" fmla="*/ 1810 h 361187"/>
                <a:gd name="connsiteX10" fmla="*/ 7131844 w 8509635"/>
                <a:gd name="connsiteY10" fmla="*/ 2381 h 361187"/>
                <a:gd name="connsiteX11" fmla="*/ 7339013 w 8509635"/>
                <a:gd name="connsiteY11" fmla="*/ 2381 h 361187"/>
                <a:gd name="connsiteX12" fmla="*/ 7339013 w 8509635"/>
                <a:gd name="connsiteY12" fmla="*/ 1810 h 361187"/>
                <a:gd name="connsiteX13" fmla="*/ 7579233 w 8509635"/>
                <a:gd name="connsiteY13" fmla="*/ 1810 h 361187"/>
                <a:gd name="connsiteX14" fmla="*/ 8192643 w 8509635"/>
                <a:gd name="connsiteY14" fmla="*/ 1810 h 361187"/>
                <a:gd name="connsiteX15" fmla="*/ 8509635 w 8509635"/>
                <a:gd name="connsiteY15" fmla="*/ 360617 h 361187"/>
                <a:gd name="connsiteX16" fmla="*/ 8292846 w 8509635"/>
                <a:gd name="connsiteY16" fmla="*/ 360617 h 361187"/>
                <a:gd name="connsiteX17" fmla="*/ 8019955 w 8509635"/>
                <a:gd name="connsiteY17" fmla="*/ 360617 h 361187"/>
                <a:gd name="connsiteX18" fmla="*/ 8019955 w 8509635"/>
                <a:gd name="connsiteY18" fmla="*/ 361188 h 361187"/>
                <a:gd name="connsiteX19" fmla="*/ 7779735 w 8509635"/>
                <a:gd name="connsiteY19" fmla="*/ 361188 h 361187"/>
                <a:gd name="connsiteX20" fmla="*/ 7721536 w 8509635"/>
                <a:gd name="connsiteY20" fmla="*/ 361188 h 361187"/>
                <a:gd name="connsiteX21" fmla="*/ 7721536 w 8509635"/>
                <a:gd name="connsiteY21" fmla="*/ 361188 h 361187"/>
                <a:gd name="connsiteX22" fmla="*/ 0 w 8509635"/>
                <a:gd name="connsiteY22" fmla="*/ 361188 h 361187"/>
                <a:gd name="connsiteX23" fmla="*/ 0 w 8509635"/>
                <a:gd name="connsiteY23" fmla="*/ 108585 h 361187"/>
                <a:gd name="connsiteX24" fmla="*/ 0 w 8509635"/>
                <a:gd name="connsiteY24" fmla="*/ 6477 h 361187"/>
                <a:gd name="connsiteX25" fmla="*/ 0 w 8509635"/>
                <a:gd name="connsiteY25" fmla="*/ 0 h 361187"/>
                <a:gd name="connsiteX26" fmla="*/ 0 w 8509635"/>
                <a:gd name="connsiteY26" fmla="*/ 0 h 361187"/>
                <a:gd name="connsiteX27" fmla="*/ 0 w 8509635"/>
                <a:gd name="connsiteY27" fmla="*/ 0 h 3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09635" h="361187">
                  <a:moveTo>
                    <a:pt x="0" y="0"/>
                  </a:moveTo>
                  <a:lnTo>
                    <a:pt x="5640419" y="0"/>
                  </a:lnTo>
                  <a:lnTo>
                    <a:pt x="5640419" y="2381"/>
                  </a:lnTo>
                  <a:lnTo>
                    <a:pt x="5806440" y="2381"/>
                  </a:lnTo>
                  <a:lnTo>
                    <a:pt x="6079331" y="2381"/>
                  </a:lnTo>
                  <a:lnTo>
                    <a:pt x="6079331" y="1810"/>
                  </a:lnTo>
                  <a:lnTo>
                    <a:pt x="6319552" y="1810"/>
                  </a:lnTo>
                  <a:lnTo>
                    <a:pt x="6971538" y="1810"/>
                  </a:lnTo>
                  <a:lnTo>
                    <a:pt x="7033165" y="1810"/>
                  </a:lnTo>
                  <a:lnTo>
                    <a:pt x="7131368" y="1810"/>
                  </a:lnTo>
                  <a:lnTo>
                    <a:pt x="7131844" y="2381"/>
                  </a:lnTo>
                  <a:lnTo>
                    <a:pt x="7339013" y="2381"/>
                  </a:lnTo>
                  <a:lnTo>
                    <a:pt x="7339013" y="1810"/>
                  </a:lnTo>
                  <a:lnTo>
                    <a:pt x="7579233" y="1810"/>
                  </a:lnTo>
                  <a:lnTo>
                    <a:pt x="8192643" y="1810"/>
                  </a:lnTo>
                  <a:lnTo>
                    <a:pt x="8509635" y="360617"/>
                  </a:lnTo>
                  <a:lnTo>
                    <a:pt x="8292846" y="360617"/>
                  </a:lnTo>
                  <a:lnTo>
                    <a:pt x="8019955" y="360617"/>
                  </a:lnTo>
                  <a:lnTo>
                    <a:pt x="8019955" y="361188"/>
                  </a:lnTo>
                  <a:lnTo>
                    <a:pt x="7779735" y="361188"/>
                  </a:lnTo>
                  <a:lnTo>
                    <a:pt x="7721536" y="361188"/>
                  </a:lnTo>
                  <a:lnTo>
                    <a:pt x="7721536" y="361188"/>
                  </a:lnTo>
                  <a:lnTo>
                    <a:pt x="0" y="361188"/>
                  </a:lnTo>
                  <a:lnTo>
                    <a:pt x="0" y="108585"/>
                  </a:lnTo>
                  <a:lnTo>
                    <a:pt x="0" y="64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xmlns="" id="{948514DF-4036-E4E0-2671-A73664A15C65}"/>
                </a:ext>
              </a:extLst>
            </p:cNvPr>
            <p:cNvSpPr/>
            <p:nvPr/>
          </p:nvSpPr>
          <p:spPr>
            <a:xfrm>
              <a:off x="8192262" y="6502247"/>
              <a:ext cx="547592" cy="359283"/>
            </a:xfrm>
            <a:custGeom>
              <a:avLst/>
              <a:gdLst>
                <a:gd name="connsiteX0" fmla="*/ 229933 w 547592"/>
                <a:gd name="connsiteY0" fmla="*/ 0 h 359283"/>
                <a:gd name="connsiteX1" fmla="*/ 0 w 547592"/>
                <a:gd name="connsiteY1" fmla="*/ 0 h 359283"/>
                <a:gd name="connsiteX2" fmla="*/ 317659 w 547592"/>
                <a:gd name="connsiteY2" fmla="*/ 359283 h 359283"/>
                <a:gd name="connsiteX3" fmla="*/ 547592 w 547592"/>
                <a:gd name="connsiteY3" fmla="*/ 359283 h 359283"/>
                <a:gd name="connsiteX4" fmla="*/ 229933 w 547592"/>
                <a:gd name="connsiteY4" fmla="*/ 0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92" h="359283">
                  <a:moveTo>
                    <a:pt x="229933" y="0"/>
                  </a:moveTo>
                  <a:lnTo>
                    <a:pt x="0" y="0"/>
                  </a:lnTo>
                  <a:lnTo>
                    <a:pt x="317659" y="359283"/>
                  </a:lnTo>
                  <a:lnTo>
                    <a:pt x="547592" y="359283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69925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xmlns="" id="{A1086E87-6F4F-F1D0-2DB2-96E155048408}"/>
              </a:ext>
            </a:extLst>
          </p:cNvPr>
          <p:cNvGrpSpPr/>
          <p:nvPr userDrawn="1"/>
        </p:nvGrpSpPr>
        <p:grpSpPr>
          <a:xfrm>
            <a:off x="7738753" y="1909508"/>
            <a:ext cx="4453247" cy="4948489"/>
            <a:chOff x="7738753" y="1909508"/>
            <a:chExt cx="4453247" cy="4948489"/>
          </a:xfrm>
        </p:grpSpPr>
        <p:sp>
          <p:nvSpPr>
            <p:cNvPr id="26" name="Freeform: Shape 27">
              <a:extLst>
                <a:ext uri="{FF2B5EF4-FFF2-40B4-BE49-F238E27FC236}">
                  <a16:creationId xmlns:a16="http://schemas.microsoft.com/office/drawing/2014/main" xmlns="" id="{21B2C62E-DA57-DEB7-F4BE-C4929D25D5BC}"/>
                </a:ext>
              </a:extLst>
            </p:cNvPr>
            <p:cNvSpPr/>
            <p:nvPr userDrawn="1"/>
          </p:nvSpPr>
          <p:spPr>
            <a:xfrm flipH="1">
              <a:off x="7738753" y="1909508"/>
              <a:ext cx="4177425" cy="494728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41">
              <a:extLst>
                <a:ext uri="{FF2B5EF4-FFF2-40B4-BE49-F238E27FC236}">
                  <a16:creationId xmlns:a16="http://schemas.microsoft.com/office/drawing/2014/main" xmlns="" id="{08FF7E26-6C41-40C7-1C4B-1E641417CE7F}"/>
                </a:ext>
              </a:extLst>
            </p:cNvPr>
            <p:cNvSpPr/>
            <p:nvPr userDrawn="1"/>
          </p:nvSpPr>
          <p:spPr>
            <a:xfrm>
              <a:off x="8214344" y="2147299"/>
              <a:ext cx="3977656" cy="4710698"/>
            </a:xfrm>
            <a:custGeom>
              <a:avLst/>
              <a:gdLst>
                <a:gd name="connsiteX0" fmla="*/ 3977656 w 3977656"/>
                <a:gd name="connsiteY0" fmla="*/ 0 h 4054586"/>
                <a:gd name="connsiteX1" fmla="*/ 3977656 w 3977656"/>
                <a:gd name="connsiteY1" fmla="*/ 4054586 h 4054586"/>
                <a:gd name="connsiteX2" fmla="*/ 0 w 3977656"/>
                <a:gd name="connsiteY2" fmla="*/ 4054586 h 4054586"/>
                <a:gd name="connsiteX3" fmla="*/ 3977656 w 3977656"/>
                <a:gd name="connsiteY3" fmla="*/ 0 h 405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656" h="4054586">
                  <a:moveTo>
                    <a:pt x="3977656" y="0"/>
                  </a:moveTo>
                  <a:lnTo>
                    <a:pt x="3977656" y="4054586"/>
                  </a:lnTo>
                  <a:lnTo>
                    <a:pt x="0" y="4054586"/>
                  </a:lnTo>
                  <a:lnTo>
                    <a:pt x="3977656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2CB6D93-2626-7C27-E33A-A4D62DFED6F8}"/>
              </a:ext>
            </a:extLst>
          </p:cNvPr>
          <p:cNvSpPr/>
          <p:nvPr userDrawn="1"/>
        </p:nvSpPr>
        <p:spPr>
          <a:xfrm>
            <a:off x="576714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044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66E4B52B-FC16-B880-A473-970D185C09E0}"/>
              </a:ext>
            </a:extLst>
          </p:cNvPr>
          <p:cNvGrpSpPr/>
          <p:nvPr userDrawn="1"/>
        </p:nvGrpSpPr>
        <p:grpSpPr>
          <a:xfrm>
            <a:off x="2923627" y="1"/>
            <a:ext cx="9268373" cy="6858001"/>
            <a:chOff x="2923627" y="1"/>
            <a:chExt cx="9268373" cy="6858001"/>
          </a:xfrm>
        </p:grpSpPr>
        <p:sp>
          <p:nvSpPr>
            <p:cNvPr id="3" name="Freeform: Shape 19">
              <a:extLst>
                <a:ext uri="{FF2B5EF4-FFF2-40B4-BE49-F238E27FC236}">
                  <a16:creationId xmlns:a16="http://schemas.microsoft.com/office/drawing/2014/main" xmlns="" id="{F64BCCCA-6699-BF48-3B32-E5E31F9C8D33}"/>
                </a:ext>
              </a:extLst>
            </p:cNvPr>
            <p:cNvSpPr/>
            <p:nvPr userDrawn="1"/>
          </p:nvSpPr>
          <p:spPr>
            <a:xfrm flipH="1">
              <a:off x="2923627" y="394702"/>
              <a:ext cx="5709329" cy="646329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: Shape 20">
              <a:extLst>
                <a:ext uri="{FF2B5EF4-FFF2-40B4-BE49-F238E27FC236}">
                  <a16:creationId xmlns:a16="http://schemas.microsoft.com/office/drawing/2014/main" xmlns="" id="{C75B77DA-D727-D9B3-6A54-1F1D1D56221A}"/>
                </a:ext>
              </a:extLst>
            </p:cNvPr>
            <p:cNvSpPr/>
            <p:nvPr userDrawn="1"/>
          </p:nvSpPr>
          <p:spPr>
            <a:xfrm flipH="1">
              <a:off x="3550919" y="1"/>
              <a:ext cx="8641081" cy="6858001"/>
            </a:xfrm>
            <a:custGeom>
              <a:avLst/>
              <a:gdLst>
                <a:gd name="connsiteX0" fmla="*/ 0 w 8641081"/>
                <a:gd name="connsiteY0" fmla="*/ 0 h 6858001"/>
                <a:gd name="connsiteX1" fmla="*/ 2583093 w 8641081"/>
                <a:gd name="connsiteY1" fmla="*/ 0 h 6858001"/>
                <a:gd name="connsiteX2" fmla="*/ 8641081 w 8641081"/>
                <a:gd name="connsiteY2" fmla="*/ 6858001 h 6858001"/>
                <a:gd name="connsiteX3" fmla="*/ 0 w 8641081"/>
                <a:gd name="connsiteY3" fmla="*/ 6858001 h 6858001"/>
                <a:gd name="connsiteX4" fmla="*/ 0 w 8641081"/>
                <a:gd name="connsiteY4" fmla="*/ 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1081" h="6858001">
                  <a:moveTo>
                    <a:pt x="0" y="0"/>
                  </a:moveTo>
                  <a:lnTo>
                    <a:pt x="2583093" y="0"/>
                  </a:lnTo>
                  <a:lnTo>
                    <a:pt x="8641081" y="6858001"/>
                  </a:lnTo>
                  <a:lnTo>
                    <a:pt x="0" y="6858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9AEDB4-4870-574C-3558-8642F9772458}"/>
              </a:ext>
            </a:extLst>
          </p:cNvPr>
          <p:cNvSpPr/>
          <p:nvPr userDrawn="1"/>
        </p:nvSpPr>
        <p:spPr>
          <a:xfrm>
            <a:off x="485204" y="640243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9978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94483F-047F-11FF-008B-2A5AE45F4EFC}"/>
              </a:ext>
            </a:extLst>
          </p:cNvPr>
          <p:cNvSpPr/>
          <p:nvPr userDrawn="1"/>
        </p:nvSpPr>
        <p:spPr>
          <a:xfrm>
            <a:off x="10579817" y="51955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7CCD8639-A6BE-4DF0-174C-BE70D0527BDB}"/>
              </a:ext>
            </a:extLst>
          </p:cNvPr>
          <p:cNvGrpSpPr/>
          <p:nvPr userDrawn="1"/>
        </p:nvGrpSpPr>
        <p:grpSpPr>
          <a:xfrm>
            <a:off x="0" y="0"/>
            <a:ext cx="9398552" cy="6858001"/>
            <a:chOff x="0" y="0"/>
            <a:chExt cx="9398552" cy="6858001"/>
          </a:xfrm>
        </p:grpSpPr>
        <p:sp>
          <p:nvSpPr>
            <p:cNvPr id="3" name="Freeform: Shape 19">
              <a:extLst>
                <a:ext uri="{FF2B5EF4-FFF2-40B4-BE49-F238E27FC236}">
                  <a16:creationId xmlns:a16="http://schemas.microsoft.com/office/drawing/2014/main" xmlns="" id="{230405A4-24B0-89FC-1F28-755A574C6E28}"/>
                </a:ext>
              </a:extLst>
            </p:cNvPr>
            <p:cNvSpPr/>
            <p:nvPr userDrawn="1"/>
          </p:nvSpPr>
          <p:spPr>
            <a:xfrm>
              <a:off x="2318076" y="320911"/>
              <a:ext cx="7080476" cy="653709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9">
              <a:extLst>
                <a:ext uri="{FF2B5EF4-FFF2-40B4-BE49-F238E27FC236}">
                  <a16:creationId xmlns:a16="http://schemas.microsoft.com/office/drawing/2014/main" xmlns="" id="{395F380C-2546-17C8-F471-134F0C0742A9}"/>
                </a:ext>
              </a:extLst>
            </p:cNvPr>
            <p:cNvSpPr/>
            <p:nvPr userDrawn="1"/>
          </p:nvSpPr>
          <p:spPr>
            <a:xfrm>
              <a:off x="0" y="0"/>
              <a:ext cx="8395359" cy="6858000"/>
            </a:xfrm>
            <a:custGeom>
              <a:avLst/>
              <a:gdLst>
                <a:gd name="connsiteX0" fmla="*/ 0 w 8395359"/>
                <a:gd name="connsiteY0" fmla="*/ 0 h 6909221"/>
                <a:gd name="connsiteX1" fmla="*/ 911820 w 8395359"/>
                <a:gd name="connsiteY1" fmla="*/ 0 h 6909221"/>
                <a:gd name="connsiteX2" fmla="*/ 8395359 w 8395359"/>
                <a:gd name="connsiteY2" fmla="*/ 6909221 h 6909221"/>
                <a:gd name="connsiteX3" fmla="*/ 0 w 8395359"/>
                <a:gd name="connsiteY3" fmla="*/ 6909221 h 6909221"/>
                <a:gd name="connsiteX4" fmla="*/ 0 w 8395359"/>
                <a:gd name="connsiteY4" fmla="*/ 0 h 69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5359" h="6909221">
                  <a:moveTo>
                    <a:pt x="0" y="0"/>
                  </a:moveTo>
                  <a:lnTo>
                    <a:pt x="911820" y="0"/>
                  </a:lnTo>
                  <a:lnTo>
                    <a:pt x="8395359" y="6909221"/>
                  </a:lnTo>
                  <a:lnTo>
                    <a:pt x="0" y="6909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8919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D7D9CCB9-83D9-1B6E-3D89-8D7C88D5D85E}"/>
              </a:ext>
            </a:extLst>
          </p:cNvPr>
          <p:cNvGrpSpPr/>
          <p:nvPr userDrawn="1"/>
        </p:nvGrpSpPr>
        <p:grpSpPr>
          <a:xfrm>
            <a:off x="0" y="6378845"/>
            <a:ext cx="11611362" cy="479856"/>
            <a:chOff x="0" y="6500914"/>
            <a:chExt cx="8739854" cy="361187"/>
          </a:xfrm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xmlns="" id="{DFF8298E-8A2E-F159-178E-0E2F685C370C}"/>
                </a:ext>
              </a:extLst>
            </p:cNvPr>
            <p:cNvSpPr/>
            <p:nvPr/>
          </p:nvSpPr>
          <p:spPr>
            <a:xfrm>
              <a:off x="0" y="6500914"/>
              <a:ext cx="8509635" cy="361187"/>
            </a:xfrm>
            <a:custGeom>
              <a:avLst/>
              <a:gdLst>
                <a:gd name="connsiteX0" fmla="*/ 0 w 8509635"/>
                <a:gd name="connsiteY0" fmla="*/ 0 h 361187"/>
                <a:gd name="connsiteX1" fmla="*/ 5640419 w 8509635"/>
                <a:gd name="connsiteY1" fmla="*/ 0 h 361187"/>
                <a:gd name="connsiteX2" fmla="*/ 5640419 w 8509635"/>
                <a:gd name="connsiteY2" fmla="*/ 2381 h 361187"/>
                <a:gd name="connsiteX3" fmla="*/ 5806440 w 8509635"/>
                <a:gd name="connsiteY3" fmla="*/ 2381 h 361187"/>
                <a:gd name="connsiteX4" fmla="*/ 6079331 w 8509635"/>
                <a:gd name="connsiteY4" fmla="*/ 2381 h 361187"/>
                <a:gd name="connsiteX5" fmla="*/ 6079331 w 8509635"/>
                <a:gd name="connsiteY5" fmla="*/ 1810 h 361187"/>
                <a:gd name="connsiteX6" fmla="*/ 6319552 w 8509635"/>
                <a:gd name="connsiteY6" fmla="*/ 1810 h 361187"/>
                <a:gd name="connsiteX7" fmla="*/ 6971538 w 8509635"/>
                <a:gd name="connsiteY7" fmla="*/ 1810 h 361187"/>
                <a:gd name="connsiteX8" fmla="*/ 7033165 w 8509635"/>
                <a:gd name="connsiteY8" fmla="*/ 1810 h 361187"/>
                <a:gd name="connsiteX9" fmla="*/ 7131368 w 8509635"/>
                <a:gd name="connsiteY9" fmla="*/ 1810 h 361187"/>
                <a:gd name="connsiteX10" fmla="*/ 7131844 w 8509635"/>
                <a:gd name="connsiteY10" fmla="*/ 2381 h 361187"/>
                <a:gd name="connsiteX11" fmla="*/ 7339013 w 8509635"/>
                <a:gd name="connsiteY11" fmla="*/ 2381 h 361187"/>
                <a:gd name="connsiteX12" fmla="*/ 7339013 w 8509635"/>
                <a:gd name="connsiteY12" fmla="*/ 1810 h 361187"/>
                <a:gd name="connsiteX13" fmla="*/ 7579233 w 8509635"/>
                <a:gd name="connsiteY13" fmla="*/ 1810 h 361187"/>
                <a:gd name="connsiteX14" fmla="*/ 8192643 w 8509635"/>
                <a:gd name="connsiteY14" fmla="*/ 1810 h 361187"/>
                <a:gd name="connsiteX15" fmla="*/ 8509635 w 8509635"/>
                <a:gd name="connsiteY15" fmla="*/ 360617 h 361187"/>
                <a:gd name="connsiteX16" fmla="*/ 8292846 w 8509635"/>
                <a:gd name="connsiteY16" fmla="*/ 360617 h 361187"/>
                <a:gd name="connsiteX17" fmla="*/ 8019955 w 8509635"/>
                <a:gd name="connsiteY17" fmla="*/ 360617 h 361187"/>
                <a:gd name="connsiteX18" fmla="*/ 8019955 w 8509635"/>
                <a:gd name="connsiteY18" fmla="*/ 361188 h 361187"/>
                <a:gd name="connsiteX19" fmla="*/ 7779735 w 8509635"/>
                <a:gd name="connsiteY19" fmla="*/ 361188 h 361187"/>
                <a:gd name="connsiteX20" fmla="*/ 7721536 w 8509635"/>
                <a:gd name="connsiteY20" fmla="*/ 361188 h 361187"/>
                <a:gd name="connsiteX21" fmla="*/ 7721536 w 8509635"/>
                <a:gd name="connsiteY21" fmla="*/ 361188 h 361187"/>
                <a:gd name="connsiteX22" fmla="*/ 0 w 8509635"/>
                <a:gd name="connsiteY22" fmla="*/ 361188 h 361187"/>
                <a:gd name="connsiteX23" fmla="*/ 0 w 8509635"/>
                <a:gd name="connsiteY23" fmla="*/ 108585 h 361187"/>
                <a:gd name="connsiteX24" fmla="*/ 0 w 8509635"/>
                <a:gd name="connsiteY24" fmla="*/ 6477 h 361187"/>
                <a:gd name="connsiteX25" fmla="*/ 0 w 8509635"/>
                <a:gd name="connsiteY25" fmla="*/ 0 h 361187"/>
                <a:gd name="connsiteX26" fmla="*/ 0 w 8509635"/>
                <a:gd name="connsiteY26" fmla="*/ 0 h 361187"/>
                <a:gd name="connsiteX27" fmla="*/ 0 w 8509635"/>
                <a:gd name="connsiteY27" fmla="*/ 0 h 3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09635" h="361187">
                  <a:moveTo>
                    <a:pt x="0" y="0"/>
                  </a:moveTo>
                  <a:lnTo>
                    <a:pt x="5640419" y="0"/>
                  </a:lnTo>
                  <a:lnTo>
                    <a:pt x="5640419" y="2381"/>
                  </a:lnTo>
                  <a:lnTo>
                    <a:pt x="5806440" y="2381"/>
                  </a:lnTo>
                  <a:lnTo>
                    <a:pt x="6079331" y="2381"/>
                  </a:lnTo>
                  <a:lnTo>
                    <a:pt x="6079331" y="1810"/>
                  </a:lnTo>
                  <a:lnTo>
                    <a:pt x="6319552" y="1810"/>
                  </a:lnTo>
                  <a:lnTo>
                    <a:pt x="6971538" y="1810"/>
                  </a:lnTo>
                  <a:lnTo>
                    <a:pt x="7033165" y="1810"/>
                  </a:lnTo>
                  <a:lnTo>
                    <a:pt x="7131368" y="1810"/>
                  </a:lnTo>
                  <a:lnTo>
                    <a:pt x="7131844" y="2381"/>
                  </a:lnTo>
                  <a:lnTo>
                    <a:pt x="7339013" y="2381"/>
                  </a:lnTo>
                  <a:lnTo>
                    <a:pt x="7339013" y="1810"/>
                  </a:lnTo>
                  <a:lnTo>
                    <a:pt x="7579233" y="1810"/>
                  </a:lnTo>
                  <a:lnTo>
                    <a:pt x="8192643" y="1810"/>
                  </a:lnTo>
                  <a:lnTo>
                    <a:pt x="8509635" y="360617"/>
                  </a:lnTo>
                  <a:lnTo>
                    <a:pt x="8292846" y="360617"/>
                  </a:lnTo>
                  <a:lnTo>
                    <a:pt x="8019955" y="360617"/>
                  </a:lnTo>
                  <a:lnTo>
                    <a:pt x="8019955" y="361188"/>
                  </a:lnTo>
                  <a:lnTo>
                    <a:pt x="7779735" y="361188"/>
                  </a:lnTo>
                  <a:lnTo>
                    <a:pt x="7721536" y="361188"/>
                  </a:lnTo>
                  <a:lnTo>
                    <a:pt x="7721536" y="361188"/>
                  </a:lnTo>
                  <a:lnTo>
                    <a:pt x="0" y="361188"/>
                  </a:lnTo>
                  <a:lnTo>
                    <a:pt x="0" y="108585"/>
                  </a:lnTo>
                  <a:lnTo>
                    <a:pt x="0" y="64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xmlns="" id="{C795420F-D526-4E41-AE08-37D7F0631276}"/>
                </a:ext>
              </a:extLst>
            </p:cNvPr>
            <p:cNvSpPr/>
            <p:nvPr/>
          </p:nvSpPr>
          <p:spPr>
            <a:xfrm>
              <a:off x="8192262" y="6502247"/>
              <a:ext cx="547592" cy="359283"/>
            </a:xfrm>
            <a:custGeom>
              <a:avLst/>
              <a:gdLst>
                <a:gd name="connsiteX0" fmla="*/ 229933 w 547592"/>
                <a:gd name="connsiteY0" fmla="*/ 0 h 359283"/>
                <a:gd name="connsiteX1" fmla="*/ 0 w 547592"/>
                <a:gd name="connsiteY1" fmla="*/ 0 h 359283"/>
                <a:gd name="connsiteX2" fmla="*/ 317659 w 547592"/>
                <a:gd name="connsiteY2" fmla="*/ 359283 h 359283"/>
                <a:gd name="connsiteX3" fmla="*/ 547592 w 547592"/>
                <a:gd name="connsiteY3" fmla="*/ 359283 h 359283"/>
                <a:gd name="connsiteX4" fmla="*/ 229933 w 547592"/>
                <a:gd name="connsiteY4" fmla="*/ 0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92" h="359283">
                  <a:moveTo>
                    <a:pt x="229933" y="0"/>
                  </a:moveTo>
                  <a:lnTo>
                    <a:pt x="0" y="0"/>
                  </a:lnTo>
                  <a:lnTo>
                    <a:pt x="317659" y="359283"/>
                  </a:lnTo>
                  <a:lnTo>
                    <a:pt x="547592" y="359283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5804017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lques Témoignages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BB49987F-AEFA-DF32-C518-C15B38892669}"/>
              </a:ext>
            </a:extLst>
          </p:cNvPr>
          <p:cNvGrpSpPr/>
          <p:nvPr userDrawn="1"/>
        </p:nvGrpSpPr>
        <p:grpSpPr>
          <a:xfrm>
            <a:off x="509952" y="0"/>
            <a:ext cx="11682048" cy="6857998"/>
            <a:chOff x="506730" y="0"/>
            <a:chExt cx="11682048" cy="6857998"/>
          </a:xfrm>
        </p:grpSpPr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xmlns="" id="{8FA4ED8E-F69B-9151-B455-26F2BCD67EE7}"/>
                </a:ext>
              </a:extLst>
            </p:cNvPr>
            <p:cNvSpPr/>
            <p:nvPr/>
          </p:nvSpPr>
          <p:spPr>
            <a:xfrm>
              <a:off x="4996338" y="0"/>
              <a:ext cx="2383191" cy="1185132"/>
            </a:xfrm>
            <a:custGeom>
              <a:avLst/>
              <a:gdLst>
                <a:gd name="connsiteX0" fmla="*/ 43464 w 2383191"/>
                <a:gd name="connsiteY0" fmla="*/ 43464 h 1185132"/>
                <a:gd name="connsiteX1" fmla="*/ 1167217 w 2383191"/>
                <a:gd name="connsiteY1" fmla="*/ 1167217 h 1185132"/>
                <a:gd name="connsiteX2" fmla="*/ 1185132 w 2383191"/>
                <a:gd name="connsiteY2" fmla="*/ 1185132 h 1185132"/>
                <a:gd name="connsiteX3" fmla="*/ 1203149 w 2383191"/>
                <a:gd name="connsiteY3" fmla="*/ 1167319 h 1185132"/>
                <a:gd name="connsiteX4" fmla="*/ 2339117 w 2383191"/>
                <a:gd name="connsiteY4" fmla="*/ 43566 h 1185132"/>
                <a:gd name="connsiteX5" fmla="*/ 2383192 w 2383191"/>
                <a:gd name="connsiteY5" fmla="*/ 0 h 1185132"/>
                <a:gd name="connsiteX6" fmla="*/ 2321304 w 2383191"/>
                <a:gd name="connsiteY6" fmla="*/ 0 h 1185132"/>
                <a:gd name="connsiteX7" fmla="*/ 61481 w 2383191"/>
                <a:gd name="connsiteY7" fmla="*/ 0 h 1185132"/>
                <a:gd name="connsiteX8" fmla="*/ 0 w 2383191"/>
                <a:gd name="connsiteY8" fmla="*/ 0 h 1185132"/>
                <a:gd name="connsiteX9" fmla="*/ 43464 w 2383191"/>
                <a:gd name="connsiteY9" fmla="*/ 43464 h 1185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3191" h="1185132">
                  <a:moveTo>
                    <a:pt x="43464" y="43464"/>
                  </a:moveTo>
                  <a:lnTo>
                    <a:pt x="1167217" y="1167217"/>
                  </a:lnTo>
                  <a:lnTo>
                    <a:pt x="1185132" y="1185132"/>
                  </a:lnTo>
                  <a:lnTo>
                    <a:pt x="1203149" y="1167319"/>
                  </a:lnTo>
                  <a:lnTo>
                    <a:pt x="2339117" y="43566"/>
                  </a:lnTo>
                  <a:lnTo>
                    <a:pt x="2383192" y="0"/>
                  </a:lnTo>
                  <a:lnTo>
                    <a:pt x="2321304" y="0"/>
                  </a:lnTo>
                  <a:lnTo>
                    <a:pt x="61481" y="0"/>
                  </a:lnTo>
                  <a:lnTo>
                    <a:pt x="0" y="0"/>
                  </a:lnTo>
                  <a:lnTo>
                    <a:pt x="43464" y="43464"/>
                  </a:lnTo>
                  <a:close/>
                </a:path>
              </a:pathLst>
            </a:custGeom>
            <a:solidFill>
              <a:srgbClr val="FFC61A"/>
            </a:solidFill>
            <a:ln w="10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7346E456-7F1A-1371-3B80-4130F959D074}"/>
                </a:ext>
              </a:extLst>
            </p:cNvPr>
            <p:cNvSpPr/>
            <p:nvPr/>
          </p:nvSpPr>
          <p:spPr>
            <a:xfrm>
              <a:off x="506730" y="6344477"/>
              <a:ext cx="1032766" cy="513521"/>
            </a:xfrm>
            <a:custGeom>
              <a:avLst/>
              <a:gdLst>
                <a:gd name="connsiteX0" fmla="*/ 1095659 w 1139021"/>
                <a:gd name="connsiteY0" fmla="*/ 522993 h 566354"/>
                <a:gd name="connsiteX1" fmla="*/ 590479 w 1139021"/>
                <a:gd name="connsiteY1" fmla="*/ 17813 h 566354"/>
                <a:gd name="connsiteX2" fmla="*/ 572666 w 1139021"/>
                <a:gd name="connsiteY2" fmla="*/ 0 h 566354"/>
                <a:gd name="connsiteX3" fmla="*/ 554650 w 1139021"/>
                <a:gd name="connsiteY3" fmla="*/ 17711 h 566354"/>
                <a:gd name="connsiteX4" fmla="*/ 44075 w 1139021"/>
                <a:gd name="connsiteY4" fmla="*/ 522891 h 566354"/>
                <a:gd name="connsiteX5" fmla="*/ 0 w 1139021"/>
                <a:gd name="connsiteY5" fmla="*/ 566355 h 566354"/>
                <a:gd name="connsiteX6" fmla="*/ 61888 w 1139021"/>
                <a:gd name="connsiteY6" fmla="*/ 566355 h 566354"/>
                <a:gd name="connsiteX7" fmla="*/ 1077643 w 1139021"/>
                <a:gd name="connsiteY7" fmla="*/ 566355 h 566354"/>
                <a:gd name="connsiteX8" fmla="*/ 1139022 w 1139021"/>
                <a:gd name="connsiteY8" fmla="*/ 566355 h 566354"/>
                <a:gd name="connsiteX9" fmla="*/ 1095659 w 1139021"/>
                <a:gd name="connsiteY9" fmla="*/ 522993 h 566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9021" h="566354">
                  <a:moveTo>
                    <a:pt x="1095659" y="522993"/>
                  </a:moveTo>
                  <a:lnTo>
                    <a:pt x="590479" y="17813"/>
                  </a:lnTo>
                  <a:lnTo>
                    <a:pt x="572666" y="0"/>
                  </a:lnTo>
                  <a:lnTo>
                    <a:pt x="554650" y="17711"/>
                  </a:lnTo>
                  <a:lnTo>
                    <a:pt x="44075" y="522891"/>
                  </a:lnTo>
                  <a:lnTo>
                    <a:pt x="0" y="566355"/>
                  </a:lnTo>
                  <a:lnTo>
                    <a:pt x="61888" y="566355"/>
                  </a:lnTo>
                  <a:lnTo>
                    <a:pt x="1077643" y="566355"/>
                  </a:lnTo>
                  <a:lnTo>
                    <a:pt x="1139022" y="566355"/>
                  </a:lnTo>
                  <a:lnTo>
                    <a:pt x="1095659" y="522993"/>
                  </a:lnTo>
                  <a:close/>
                </a:path>
              </a:pathLst>
            </a:custGeom>
            <a:solidFill>
              <a:srgbClr val="FFC61A"/>
            </a:solidFill>
            <a:ln w="101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0D71D407-DDCD-A492-FEBA-1C2199F99F66}"/>
                </a:ext>
              </a:extLst>
            </p:cNvPr>
            <p:cNvSpPr/>
            <p:nvPr/>
          </p:nvSpPr>
          <p:spPr>
            <a:xfrm>
              <a:off x="1023113" y="0"/>
              <a:ext cx="11165665" cy="6857998"/>
            </a:xfrm>
            <a:custGeom>
              <a:avLst/>
              <a:gdLst>
                <a:gd name="connsiteX0" fmla="*/ 6043327 w 10638090"/>
                <a:gd name="connsiteY0" fmla="*/ 0 h 6533959"/>
                <a:gd name="connsiteX1" fmla="*/ 0 w 10638090"/>
                <a:gd name="connsiteY1" fmla="*/ 6043422 h 6533959"/>
                <a:gd name="connsiteX2" fmla="*/ 488442 w 10638090"/>
                <a:gd name="connsiteY2" fmla="*/ 6533960 h 6533959"/>
                <a:gd name="connsiteX3" fmla="*/ 10638091 w 10638090"/>
                <a:gd name="connsiteY3" fmla="*/ 6533960 h 6533959"/>
                <a:gd name="connsiteX4" fmla="*/ 10638091 w 10638090"/>
                <a:gd name="connsiteY4" fmla="*/ 0 h 6533959"/>
                <a:gd name="connsiteX5" fmla="*/ 6043327 w 10638090"/>
                <a:gd name="connsiteY5" fmla="*/ 0 h 653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38090" h="6533959">
                  <a:moveTo>
                    <a:pt x="6043327" y="0"/>
                  </a:moveTo>
                  <a:lnTo>
                    <a:pt x="0" y="6043422"/>
                  </a:lnTo>
                  <a:lnTo>
                    <a:pt x="488442" y="6533960"/>
                  </a:lnTo>
                  <a:lnTo>
                    <a:pt x="10638091" y="6533960"/>
                  </a:lnTo>
                  <a:lnTo>
                    <a:pt x="10638091" y="0"/>
                  </a:lnTo>
                  <a:lnTo>
                    <a:pt x="6043327" y="0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33638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N°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7F6E66F0-1EFA-172F-0183-021FCC7E3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7674" y="1399036"/>
            <a:ext cx="11144327" cy="4549351"/>
          </a:xfrm>
          <a:custGeom>
            <a:avLst/>
            <a:gdLst>
              <a:gd name="connsiteX0" fmla="*/ 4173728 w 11144327"/>
              <a:gd name="connsiteY0" fmla="*/ 0 h 4549351"/>
              <a:gd name="connsiteX1" fmla="*/ 11144327 w 11144327"/>
              <a:gd name="connsiteY1" fmla="*/ 0 h 4549351"/>
              <a:gd name="connsiteX2" fmla="*/ 11144327 w 11144327"/>
              <a:gd name="connsiteY2" fmla="*/ 4549350 h 4549351"/>
              <a:gd name="connsiteX3" fmla="*/ 5732179 w 11144327"/>
              <a:gd name="connsiteY3" fmla="*/ 4549350 h 4549351"/>
              <a:gd name="connsiteX4" fmla="*/ 5732179 w 11144327"/>
              <a:gd name="connsiteY4" fmla="*/ 4549351 h 4549351"/>
              <a:gd name="connsiteX5" fmla="*/ 4018649 w 11144327"/>
              <a:gd name="connsiteY5" fmla="*/ 4549351 h 4549351"/>
              <a:gd name="connsiteX6" fmla="*/ 0 w 11144327"/>
              <a:gd name="connsiteY6" fmla="*/ 3 h 4549351"/>
              <a:gd name="connsiteX7" fmla="*/ 4173728 w 11144327"/>
              <a:gd name="connsiteY7" fmla="*/ 3 h 45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327" h="4549351">
                <a:moveTo>
                  <a:pt x="4173728" y="0"/>
                </a:moveTo>
                <a:lnTo>
                  <a:pt x="11144327" y="0"/>
                </a:lnTo>
                <a:lnTo>
                  <a:pt x="11144327" y="4549350"/>
                </a:lnTo>
                <a:lnTo>
                  <a:pt x="5732179" y="4549350"/>
                </a:lnTo>
                <a:lnTo>
                  <a:pt x="5732179" y="4549351"/>
                </a:lnTo>
                <a:lnTo>
                  <a:pt x="4018649" y="4549351"/>
                </a:lnTo>
                <a:lnTo>
                  <a:pt x="0" y="3"/>
                </a:lnTo>
                <a:lnTo>
                  <a:pt x="4173728" y="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xmlns="" id="{4EA2030E-13F8-D013-2D4A-9DDDD96FF5FD}"/>
              </a:ext>
            </a:extLst>
          </p:cNvPr>
          <p:cNvGrpSpPr/>
          <p:nvPr userDrawn="1"/>
        </p:nvGrpSpPr>
        <p:grpSpPr>
          <a:xfrm>
            <a:off x="0" y="740510"/>
            <a:ext cx="5884410" cy="6117492"/>
            <a:chOff x="519158" y="1280232"/>
            <a:chExt cx="5365252" cy="5577770"/>
          </a:xfrm>
        </p:grpSpPr>
        <p:sp>
          <p:nvSpPr>
            <p:cNvPr id="5" name="Freeform: Shape 11">
              <a:extLst>
                <a:ext uri="{FF2B5EF4-FFF2-40B4-BE49-F238E27FC236}">
                  <a16:creationId xmlns:a16="http://schemas.microsoft.com/office/drawing/2014/main" xmlns="" id="{4F6B58D8-40AD-4F22-CB91-C1E210F2FFD9}"/>
                </a:ext>
              </a:extLst>
            </p:cNvPr>
            <p:cNvSpPr/>
            <p:nvPr/>
          </p:nvSpPr>
          <p:spPr>
            <a:xfrm>
              <a:off x="957308" y="1280232"/>
              <a:ext cx="4927102" cy="557777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xmlns="" id="{1CD67432-4590-A8C3-F7AE-D77D9ABBD7EF}"/>
                </a:ext>
              </a:extLst>
            </p:cNvPr>
            <p:cNvSpPr/>
            <p:nvPr/>
          </p:nvSpPr>
          <p:spPr>
            <a:xfrm>
              <a:off x="519158" y="1475454"/>
              <a:ext cx="4754652" cy="5382546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7">
              <a:extLst>
                <a:ext uri="{FF2B5EF4-FFF2-40B4-BE49-F238E27FC236}">
                  <a16:creationId xmlns:a16="http://schemas.microsoft.com/office/drawing/2014/main" xmlns="" id="{86430871-69BB-C4EA-6282-90A3204CEBEB}"/>
                </a:ext>
              </a:extLst>
            </p:cNvPr>
            <p:cNvSpPr/>
            <p:nvPr/>
          </p:nvSpPr>
          <p:spPr>
            <a:xfrm>
              <a:off x="799990" y="5110105"/>
              <a:ext cx="1348819" cy="1526942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297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3">
            <a:extLst>
              <a:ext uri="{FF2B5EF4-FFF2-40B4-BE49-F238E27FC236}">
                <a16:creationId xmlns:a16="http://schemas.microsoft.com/office/drawing/2014/main" xmlns="" id="{39A3832B-0FBA-C091-C617-4C7103E695B8}"/>
              </a:ext>
            </a:extLst>
          </p:cNvPr>
          <p:cNvGrpSpPr/>
          <p:nvPr userDrawn="1"/>
        </p:nvGrpSpPr>
        <p:grpSpPr>
          <a:xfrm>
            <a:off x="1" y="3998455"/>
            <a:ext cx="3002846" cy="2859545"/>
            <a:chOff x="0" y="2844770"/>
            <a:chExt cx="4045853" cy="4013230"/>
          </a:xfrm>
          <a:solidFill>
            <a:srgbClr val="FFC61A"/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xmlns="" id="{3EE8A440-16AB-FB8D-2624-F68D88EF1C92}"/>
                </a:ext>
              </a:extLst>
            </p:cNvPr>
            <p:cNvSpPr/>
            <p:nvPr/>
          </p:nvSpPr>
          <p:spPr>
            <a:xfrm>
              <a:off x="1117793" y="3543264"/>
              <a:ext cx="2928060" cy="3314736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xmlns="" id="{FD575080-7E17-BF65-CE40-4CD8F169BBDB}"/>
                </a:ext>
              </a:extLst>
            </p:cNvPr>
            <p:cNvSpPr/>
            <p:nvPr/>
          </p:nvSpPr>
          <p:spPr>
            <a:xfrm>
              <a:off x="0" y="2844770"/>
              <a:ext cx="3545072" cy="401323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460377D6-8E6D-BA22-CF18-A605821E92CB}"/>
              </a:ext>
            </a:extLst>
          </p:cNvPr>
          <p:cNvSpPr/>
          <p:nvPr userDrawn="1"/>
        </p:nvSpPr>
        <p:spPr>
          <a:xfrm>
            <a:off x="611121" y="661088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0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 + Image Géométr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xmlns="" id="{37F479D9-19F6-FE14-A964-5C48CF5D82C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946975" y="-11260"/>
            <a:ext cx="6245025" cy="6869260"/>
          </a:xfrm>
          <a:custGeom>
            <a:avLst/>
            <a:gdLst>
              <a:gd name="connsiteX0" fmla="*/ 5784581 w 6245025"/>
              <a:gd name="connsiteY0" fmla="*/ 0 h 6869260"/>
              <a:gd name="connsiteX1" fmla="*/ 6245025 w 6245025"/>
              <a:gd name="connsiteY1" fmla="*/ 0 h 6869260"/>
              <a:gd name="connsiteX2" fmla="*/ 6245025 w 6245025"/>
              <a:gd name="connsiteY2" fmla="*/ 6869259 h 6869260"/>
              <a:gd name="connsiteX3" fmla="*/ 6042132 w 6245025"/>
              <a:gd name="connsiteY3" fmla="*/ 6869259 h 6869260"/>
              <a:gd name="connsiteX4" fmla="*/ 6042132 w 6245025"/>
              <a:gd name="connsiteY4" fmla="*/ 6869260 h 6869260"/>
              <a:gd name="connsiteX5" fmla="*/ 5764133 w 6245025"/>
              <a:gd name="connsiteY5" fmla="*/ 6869260 h 6869260"/>
              <a:gd name="connsiteX6" fmla="*/ 0 w 6245025"/>
              <a:gd name="connsiteY6" fmla="*/ 1116054 h 6869260"/>
              <a:gd name="connsiteX7" fmla="*/ 1106893 w 6245025"/>
              <a:gd name="connsiteY7" fmla="*/ 11259 h 6869260"/>
              <a:gd name="connsiteX8" fmla="*/ 5784581 w 6245025"/>
              <a:gd name="connsiteY8" fmla="*/ 11259 h 6869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5025" h="6869260">
                <a:moveTo>
                  <a:pt x="5784581" y="0"/>
                </a:moveTo>
                <a:lnTo>
                  <a:pt x="6245025" y="0"/>
                </a:lnTo>
                <a:lnTo>
                  <a:pt x="6245025" y="6869259"/>
                </a:lnTo>
                <a:lnTo>
                  <a:pt x="6042132" y="6869259"/>
                </a:lnTo>
                <a:lnTo>
                  <a:pt x="6042132" y="6869260"/>
                </a:lnTo>
                <a:lnTo>
                  <a:pt x="5764133" y="6869260"/>
                </a:lnTo>
                <a:lnTo>
                  <a:pt x="0" y="1116054"/>
                </a:lnTo>
                <a:lnTo>
                  <a:pt x="1106893" y="11259"/>
                </a:lnTo>
                <a:lnTo>
                  <a:pt x="5784581" y="11259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45F2F460-CE99-9AA2-109C-DB6221257BAB}"/>
              </a:ext>
            </a:extLst>
          </p:cNvPr>
          <p:cNvGrpSpPr/>
          <p:nvPr userDrawn="1"/>
        </p:nvGrpSpPr>
        <p:grpSpPr>
          <a:xfrm>
            <a:off x="0" y="-11261"/>
            <a:ext cx="11717612" cy="6880521"/>
            <a:chOff x="0" y="-11261"/>
            <a:chExt cx="11717612" cy="6880521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1FB2B204-8A56-D0FD-10FA-5ED8919402EB}"/>
                </a:ext>
              </a:extLst>
            </p:cNvPr>
            <p:cNvSpPr/>
            <p:nvPr userDrawn="1"/>
          </p:nvSpPr>
          <p:spPr>
            <a:xfrm>
              <a:off x="1737951" y="-11261"/>
              <a:ext cx="9979661" cy="6869261"/>
            </a:xfrm>
            <a:custGeom>
              <a:avLst/>
              <a:gdLst>
                <a:gd name="connsiteX0" fmla="*/ 0 w 9979661"/>
                <a:gd name="connsiteY0" fmla="*/ 0 h 6869261"/>
                <a:gd name="connsiteX1" fmla="*/ 3110401 w 9979661"/>
                <a:gd name="connsiteY1" fmla="*/ 0 h 6869261"/>
                <a:gd name="connsiteX2" fmla="*/ 9979661 w 9979661"/>
                <a:gd name="connsiteY2" fmla="*/ 6869261 h 6869261"/>
                <a:gd name="connsiteX3" fmla="*/ 2580121 w 9979661"/>
                <a:gd name="connsiteY3" fmla="*/ 6869261 h 6869261"/>
                <a:gd name="connsiteX4" fmla="*/ 4696141 w 9979661"/>
                <a:gd name="connsiteY4" fmla="*/ 4731237 h 6869261"/>
                <a:gd name="connsiteX5" fmla="*/ 4713588 w 9979661"/>
                <a:gd name="connsiteY5" fmla="*/ 4713589 h 6869261"/>
                <a:gd name="connsiteX6" fmla="*/ 4696042 w 9979661"/>
                <a:gd name="connsiteY6" fmla="*/ 4696041 h 6869261"/>
                <a:gd name="connsiteX7" fmla="*/ 7377 w 9979661"/>
                <a:gd name="connsiteY7" fmla="*/ 7278 h 6869261"/>
                <a:gd name="connsiteX8" fmla="*/ 0 w 9979661"/>
                <a:gd name="connsiteY8" fmla="*/ 0 h 68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79661" h="6869261">
                  <a:moveTo>
                    <a:pt x="0" y="0"/>
                  </a:moveTo>
                  <a:lnTo>
                    <a:pt x="3110401" y="0"/>
                  </a:lnTo>
                  <a:lnTo>
                    <a:pt x="9979661" y="6869261"/>
                  </a:lnTo>
                  <a:lnTo>
                    <a:pt x="2580121" y="6869261"/>
                  </a:lnTo>
                  <a:lnTo>
                    <a:pt x="4696141" y="4731237"/>
                  </a:lnTo>
                  <a:lnTo>
                    <a:pt x="4713588" y="4713589"/>
                  </a:lnTo>
                  <a:lnTo>
                    <a:pt x="4696042" y="4696041"/>
                  </a:lnTo>
                  <a:lnTo>
                    <a:pt x="7377" y="7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99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 : forme 29">
              <a:extLst>
                <a:ext uri="{FF2B5EF4-FFF2-40B4-BE49-F238E27FC236}">
                  <a16:creationId xmlns:a16="http://schemas.microsoft.com/office/drawing/2014/main" xmlns="" id="{65D2B1AA-AF4A-5009-1C85-6EB8A0FA1B76}"/>
                </a:ext>
              </a:extLst>
            </p:cNvPr>
            <p:cNvSpPr/>
            <p:nvPr userDrawn="1"/>
          </p:nvSpPr>
          <p:spPr>
            <a:xfrm>
              <a:off x="0" y="-2"/>
              <a:ext cx="6465482" cy="6869262"/>
            </a:xfrm>
            <a:custGeom>
              <a:avLst/>
              <a:gdLst>
                <a:gd name="connsiteX0" fmla="*/ 0 w 6465482"/>
                <a:gd name="connsiteY0" fmla="*/ 0 h 6869262"/>
                <a:gd name="connsiteX1" fmla="*/ 1543665 w 6465482"/>
                <a:gd name="connsiteY1" fmla="*/ 0 h 6869262"/>
                <a:gd name="connsiteX2" fmla="*/ 1543665 w 6465482"/>
                <a:gd name="connsiteY2" fmla="*/ 1 h 6869262"/>
                <a:gd name="connsiteX3" fmla="*/ 1751894 w 6465482"/>
                <a:gd name="connsiteY3" fmla="*/ 1 h 6869262"/>
                <a:gd name="connsiteX4" fmla="*/ 1759271 w 6465482"/>
                <a:gd name="connsiteY4" fmla="*/ 7279 h 6869262"/>
                <a:gd name="connsiteX5" fmla="*/ 6447936 w 6465482"/>
                <a:gd name="connsiteY5" fmla="*/ 4696042 h 6869262"/>
                <a:gd name="connsiteX6" fmla="*/ 6465482 w 6465482"/>
                <a:gd name="connsiteY6" fmla="*/ 4713590 h 6869262"/>
                <a:gd name="connsiteX7" fmla="*/ 6448035 w 6465482"/>
                <a:gd name="connsiteY7" fmla="*/ 4731238 h 6869262"/>
                <a:gd name="connsiteX8" fmla="*/ 4332015 w 6465482"/>
                <a:gd name="connsiteY8" fmla="*/ 6869262 h 6869262"/>
                <a:gd name="connsiteX9" fmla="*/ 3988 w 6465482"/>
                <a:gd name="connsiteY9" fmla="*/ 6869262 h 6869262"/>
                <a:gd name="connsiteX10" fmla="*/ 3988 w 6465482"/>
                <a:gd name="connsiteY10" fmla="*/ 6869261 h 6869262"/>
                <a:gd name="connsiteX11" fmla="*/ 0 w 6465482"/>
                <a:gd name="connsiteY11" fmla="*/ 6869261 h 6869262"/>
                <a:gd name="connsiteX12" fmla="*/ 0 w 6465482"/>
                <a:gd name="connsiteY12" fmla="*/ 1 h 686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65482" h="6869262">
                  <a:moveTo>
                    <a:pt x="0" y="0"/>
                  </a:moveTo>
                  <a:lnTo>
                    <a:pt x="1543665" y="0"/>
                  </a:lnTo>
                  <a:lnTo>
                    <a:pt x="1543665" y="1"/>
                  </a:lnTo>
                  <a:lnTo>
                    <a:pt x="1751894" y="1"/>
                  </a:lnTo>
                  <a:lnTo>
                    <a:pt x="1759271" y="7279"/>
                  </a:lnTo>
                  <a:lnTo>
                    <a:pt x="6447936" y="4696042"/>
                  </a:lnTo>
                  <a:lnTo>
                    <a:pt x="6465482" y="4713590"/>
                  </a:lnTo>
                  <a:lnTo>
                    <a:pt x="6448035" y="4731238"/>
                  </a:lnTo>
                  <a:lnTo>
                    <a:pt x="4332015" y="6869262"/>
                  </a:lnTo>
                  <a:lnTo>
                    <a:pt x="3988" y="6869262"/>
                  </a:lnTo>
                  <a:lnTo>
                    <a:pt x="3988" y="6869261"/>
                  </a:lnTo>
                  <a:lnTo>
                    <a:pt x="0" y="6869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89131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8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0">
            <a:extLst>
              <a:ext uri="{FF2B5EF4-FFF2-40B4-BE49-F238E27FC236}">
                <a16:creationId xmlns:a16="http://schemas.microsoft.com/office/drawing/2014/main" xmlns="" id="{A94B6EA2-AB15-7960-D9DD-0A7CF8311E4B}"/>
              </a:ext>
            </a:extLst>
          </p:cNvPr>
          <p:cNvSpPr/>
          <p:nvPr userDrawn="1"/>
        </p:nvSpPr>
        <p:spPr>
          <a:xfrm>
            <a:off x="1229914" y="677257"/>
            <a:ext cx="2709188" cy="3066959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52">
            <a:extLst>
              <a:ext uri="{FF2B5EF4-FFF2-40B4-BE49-F238E27FC236}">
                <a16:creationId xmlns:a16="http://schemas.microsoft.com/office/drawing/2014/main" xmlns="" id="{C041DC9E-A1AA-A92E-223E-1A2C72888641}"/>
              </a:ext>
            </a:extLst>
          </p:cNvPr>
          <p:cNvSpPr/>
          <p:nvPr userDrawn="1"/>
        </p:nvSpPr>
        <p:spPr>
          <a:xfrm>
            <a:off x="2761834" y="3744218"/>
            <a:ext cx="9199188" cy="2924077"/>
          </a:xfrm>
          <a:custGeom>
            <a:avLst/>
            <a:gdLst>
              <a:gd name="connsiteX0" fmla="*/ 0 w 9199188"/>
              <a:gd name="connsiteY0" fmla="*/ 0 h 2924077"/>
              <a:gd name="connsiteX1" fmla="*/ 9199188 w 9199188"/>
              <a:gd name="connsiteY1" fmla="*/ 0 h 2924077"/>
              <a:gd name="connsiteX2" fmla="*/ 9199188 w 9199188"/>
              <a:gd name="connsiteY2" fmla="*/ 2924076 h 2924077"/>
              <a:gd name="connsiteX3" fmla="*/ 3885666 w 9199188"/>
              <a:gd name="connsiteY3" fmla="*/ 2924076 h 2924077"/>
              <a:gd name="connsiteX4" fmla="*/ 3885666 w 9199188"/>
              <a:gd name="connsiteY4" fmla="*/ 2924077 h 2924077"/>
              <a:gd name="connsiteX5" fmla="*/ 2582972 w 9199188"/>
              <a:gd name="connsiteY5" fmla="*/ 2924077 h 2924077"/>
              <a:gd name="connsiteX6" fmla="*/ 0 w 9199188"/>
              <a:gd name="connsiteY6" fmla="*/ 0 h 292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9188" h="2924077">
                <a:moveTo>
                  <a:pt x="0" y="0"/>
                </a:moveTo>
                <a:lnTo>
                  <a:pt x="9199188" y="0"/>
                </a:lnTo>
                <a:lnTo>
                  <a:pt x="9199188" y="2924076"/>
                </a:lnTo>
                <a:lnTo>
                  <a:pt x="3885666" y="2924076"/>
                </a:lnTo>
                <a:lnTo>
                  <a:pt x="3885666" y="2924077"/>
                </a:lnTo>
                <a:lnTo>
                  <a:pt x="2582972" y="2924077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55">
            <a:extLst>
              <a:ext uri="{FF2B5EF4-FFF2-40B4-BE49-F238E27FC236}">
                <a16:creationId xmlns:a16="http://schemas.microsoft.com/office/drawing/2014/main" xmlns="" id="{30A8D7CD-9550-3E1A-AE6F-047EA78E548C}"/>
              </a:ext>
            </a:extLst>
          </p:cNvPr>
          <p:cNvSpPr/>
          <p:nvPr userDrawn="1"/>
        </p:nvSpPr>
        <p:spPr>
          <a:xfrm>
            <a:off x="286343" y="3744217"/>
            <a:ext cx="4357831" cy="2924079"/>
          </a:xfrm>
          <a:custGeom>
            <a:avLst/>
            <a:gdLst>
              <a:gd name="connsiteX0" fmla="*/ 0 w 4357831"/>
              <a:gd name="connsiteY0" fmla="*/ 0 h 2924079"/>
              <a:gd name="connsiteX1" fmla="*/ 1774858 w 4357831"/>
              <a:gd name="connsiteY1" fmla="*/ 0 h 2924079"/>
              <a:gd name="connsiteX2" fmla="*/ 4357831 w 4357831"/>
              <a:gd name="connsiteY2" fmla="*/ 2924079 h 2924079"/>
              <a:gd name="connsiteX3" fmla="*/ 0 w 4357831"/>
              <a:gd name="connsiteY3" fmla="*/ 2924079 h 2924079"/>
              <a:gd name="connsiteX4" fmla="*/ 0 w 4357831"/>
              <a:gd name="connsiteY4" fmla="*/ 0 h 292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831" h="2924079">
                <a:moveTo>
                  <a:pt x="0" y="0"/>
                </a:moveTo>
                <a:lnTo>
                  <a:pt x="1774858" y="0"/>
                </a:lnTo>
                <a:lnTo>
                  <a:pt x="4357831" y="2924079"/>
                </a:lnTo>
                <a:lnTo>
                  <a:pt x="0" y="2924079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FA1163-8754-A516-BC07-886815046CB3}"/>
              </a:ext>
            </a:extLst>
          </p:cNvPr>
          <p:cNvSpPr/>
          <p:nvPr userDrawn="1"/>
        </p:nvSpPr>
        <p:spPr>
          <a:xfrm>
            <a:off x="5961605" y="661088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58F15D91-FA4F-DF96-E0F1-B39FC721D7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133" y="508674"/>
            <a:ext cx="5207560" cy="5895263"/>
          </a:xfrm>
          <a:custGeom>
            <a:avLst/>
            <a:gdLst>
              <a:gd name="connsiteX0" fmla="*/ 0 w 5207560"/>
              <a:gd name="connsiteY0" fmla="*/ 0 h 5895263"/>
              <a:gd name="connsiteX1" fmla="*/ 5207560 w 5207560"/>
              <a:gd name="connsiteY1" fmla="*/ 5895263 h 5895263"/>
              <a:gd name="connsiteX2" fmla="*/ 0 w 5207560"/>
              <a:gd name="connsiteY2" fmla="*/ 5895263 h 58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560" h="5895263">
                <a:moveTo>
                  <a:pt x="0" y="0"/>
                </a:moveTo>
                <a:lnTo>
                  <a:pt x="5207560" y="5895263"/>
                </a:lnTo>
                <a:lnTo>
                  <a:pt x="0" y="589526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9" name="Freeform: Shape 26">
            <a:extLst>
              <a:ext uri="{FF2B5EF4-FFF2-40B4-BE49-F238E27FC236}">
                <a16:creationId xmlns:a16="http://schemas.microsoft.com/office/drawing/2014/main" xmlns="" id="{1561DF46-0137-C739-5FC7-863CD7DD5AD6}"/>
              </a:ext>
            </a:extLst>
          </p:cNvPr>
          <p:cNvSpPr/>
          <p:nvPr userDrawn="1"/>
        </p:nvSpPr>
        <p:spPr>
          <a:xfrm>
            <a:off x="280832" y="5141354"/>
            <a:ext cx="1348819" cy="1526942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6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5154615-EE6E-1FE2-348B-31EE63445886}"/>
              </a:ext>
            </a:extLst>
          </p:cNvPr>
          <p:cNvGrpSpPr/>
          <p:nvPr userDrawn="1"/>
        </p:nvGrpSpPr>
        <p:grpSpPr>
          <a:xfrm>
            <a:off x="5434238" y="327883"/>
            <a:ext cx="6757762" cy="6530119"/>
            <a:chOff x="5434238" y="327883"/>
            <a:chExt cx="6757762" cy="6530119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xmlns="" id="{A97A7E6C-F778-E927-CE59-6B60DDA3A4CD}"/>
                </a:ext>
              </a:extLst>
            </p:cNvPr>
            <p:cNvSpPr/>
            <p:nvPr userDrawn="1"/>
          </p:nvSpPr>
          <p:spPr>
            <a:xfrm flipH="1">
              <a:off x="5434238" y="789408"/>
              <a:ext cx="5360670" cy="60685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16">
              <a:extLst>
                <a:ext uri="{FF2B5EF4-FFF2-40B4-BE49-F238E27FC236}">
                  <a16:creationId xmlns:a16="http://schemas.microsoft.com/office/drawing/2014/main" xmlns="" id="{FE78A130-5273-B978-2443-946A6F8B8F81}"/>
                </a:ext>
              </a:extLst>
            </p:cNvPr>
            <p:cNvSpPr/>
            <p:nvPr userDrawn="1"/>
          </p:nvSpPr>
          <p:spPr>
            <a:xfrm flipH="1">
              <a:off x="6423647" y="327883"/>
              <a:ext cx="5768353" cy="6530117"/>
            </a:xfrm>
            <a:custGeom>
              <a:avLst/>
              <a:gdLst>
                <a:gd name="connsiteX0" fmla="*/ 0 w 5768353"/>
                <a:gd name="connsiteY0" fmla="*/ 0 h 6530117"/>
                <a:gd name="connsiteX1" fmla="*/ 5768353 w 5768353"/>
                <a:gd name="connsiteY1" fmla="*/ 6530117 h 6530117"/>
                <a:gd name="connsiteX2" fmla="*/ 0 w 5768353"/>
                <a:gd name="connsiteY2" fmla="*/ 6530117 h 6530117"/>
                <a:gd name="connsiteX3" fmla="*/ 0 w 5768353"/>
                <a:gd name="connsiteY3" fmla="*/ 0 h 653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353" h="6530117">
                  <a:moveTo>
                    <a:pt x="0" y="0"/>
                  </a:moveTo>
                  <a:lnTo>
                    <a:pt x="5768353" y="6530117"/>
                  </a:lnTo>
                  <a:lnTo>
                    <a:pt x="0" y="6530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1AB817C-7D8B-BF2A-DF33-9789CC9C8E2E}"/>
              </a:ext>
            </a:extLst>
          </p:cNvPr>
          <p:cNvSpPr/>
          <p:nvPr userDrawn="1"/>
        </p:nvSpPr>
        <p:spPr>
          <a:xfrm>
            <a:off x="488138" y="59480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6" name="Freeform: Shape 26">
            <a:extLst>
              <a:ext uri="{FF2B5EF4-FFF2-40B4-BE49-F238E27FC236}">
                <a16:creationId xmlns:a16="http://schemas.microsoft.com/office/drawing/2014/main" xmlns="" id="{D58F72A2-66EF-0C2B-69BE-77E9A3113AEA}"/>
              </a:ext>
            </a:extLst>
          </p:cNvPr>
          <p:cNvSpPr/>
          <p:nvPr userDrawn="1"/>
        </p:nvSpPr>
        <p:spPr>
          <a:xfrm>
            <a:off x="307313" y="5443295"/>
            <a:ext cx="973415" cy="110196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63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lques Témoignages N°3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e libre : forme 39">
            <a:extLst>
              <a:ext uri="{FF2B5EF4-FFF2-40B4-BE49-F238E27FC236}">
                <a16:creationId xmlns:a16="http://schemas.microsoft.com/office/drawing/2014/main" xmlns="" id="{7081C8B5-98AD-07E4-C0D6-3213D72DC90F}"/>
              </a:ext>
            </a:extLst>
          </p:cNvPr>
          <p:cNvSpPr/>
          <p:nvPr userDrawn="1"/>
        </p:nvSpPr>
        <p:spPr>
          <a:xfrm>
            <a:off x="15321064" y="4788921"/>
            <a:ext cx="288550" cy="577729"/>
          </a:xfrm>
          <a:custGeom>
            <a:avLst/>
            <a:gdLst>
              <a:gd name="connsiteX0" fmla="*/ 0 w 288550"/>
              <a:gd name="connsiteY0" fmla="*/ 0 h 577729"/>
              <a:gd name="connsiteX1" fmla="*/ 288550 w 288550"/>
              <a:gd name="connsiteY1" fmla="*/ 275385 h 577729"/>
              <a:gd name="connsiteX2" fmla="*/ 0 w 288550"/>
              <a:gd name="connsiteY2" fmla="*/ 577729 h 577729"/>
              <a:gd name="connsiteX3" fmla="*/ 0 w 288550"/>
              <a:gd name="connsiteY3" fmla="*/ 0 h 577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550" h="577729">
                <a:moveTo>
                  <a:pt x="0" y="0"/>
                </a:moveTo>
                <a:lnTo>
                  <a:pt x="288550" y="275385"/>
                </a:lnTo>
                <a:lnTo>
                  <a:pt x="0" y="5777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5" name="Picture Placeholder 17">
            <a:extLst>
              <a:ext uri="{FF2B5EF4-FFF2-40B4-BE49-F238E27FC236}">
                <a16:creationId xmlns:a16="http://schemas.microsoft.com/office/drawing/2014/main" xmlns="" id="{90660294-7C8C-73CC-1BC6-2E790EB642B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30000" y="0"/>
            <a:ext cx="3132000" cy="6840000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72" name="Freeform: Shape 19">
            <a:extLst>
              <a:ext uri="{FF2B5EF4-FFF2-40B4-BE49-F238E27FC236}">
                <a16:creationId xmlns:a16="http://schemas.microsoft.com/office/drawing/2014/main" xmlns="" id="{44CDDC73-89BC-69B8-2534-E15497AD96D7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5C7ED0-B9B5-859A-D0BD-F7978BAD4A3E}"/>
              </a:ext>
            </a:extLst>
          </p:cNvPr>
          <p:cNvSpPr/>
          <p:nvPr userDrawn="1"/>
        </p:nvSpPr>
        <p:spPr>
          <a:xfrm>
            <a:off x="711886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07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Quelques Témoignages N°4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xmlns="" id="{564250A8-CCE7-48DF-7E08-29258F6C18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36401" y="0"/>
            <a:ext cx="4055600" cy="6858000"/>
          </a:xfrm>
          <a:custGeom>
            <a:avLst/>
            <a:gdLst>
              <a:gd name="connsiteX0" fmla="*/ 0 w 4055601"/>
              <a:gd name="connsiteY0" fmla="*/ 0 h 6858000"/>
              <a:gd name="connsiteX1" fmla="*/ 4055601 w 4055601"/>
              <a:gd name="connsiteY1" fmla="*/ 0 h 6858000"/>
              <a:gd name="connsiteX2" fmla="*/ 4055601 w 4055601"/>
              <a:gd name="connsiteY2" fmla="*/ 6858000 h 6858000"/>
              <a:gd name="connsiteX3" fmla="*/ 0 w 405560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5601" h="6858000">
                <a:moveTo>
                  <a:pt x="0" y="0"/>
                </a:moveTo>
                <a:lnTo>
                  <a:pt x="4055601" y="0"/>
                </a:lnTo>
                <a:lnTo>
                  <a:pt x="4055601" y="6858000"/>
                </a:lnTo>
                <a:lnTo>
                  <a:pt x="0" y="6858000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9B4CC3-38D2-ACEF-DE2F-91B0ADC0F086}"/>
              </a:ext>
            </a:extLst>
          </p:cNvPr>
          <p:cNvSpPr/>
          <p:nvPr userDrawn="1"/>
        </p:nvSpPr>
        <p:spPr>
          <a:xfrm>
            <a:off x="4348264" y="-1"/>
            <a:ext cx="3788135" cy="6858001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xmlns="" id="{D05C817E-FDF1-CC3D-E96E-802092013F00}"/>
              </a:ext>
            </a:extLst>
          </p:cNvPr>
          <p:cNvSpPr/>
          <p:nvPr userDrawn="1"/>
        </p:nvSpPr>
        <p:spPr>
          <a:xfrm rot="16200000">
            <a:off x="10920846" y="55918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611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1 N+ Image Balle De Ten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AB088945-FD72-3FD9-5693-64AFD9E84889}"/>
              </a:ext>
            </a:extLst>
          </p:cNvPr>
          <p:cNvGrpSpPr/>
          <p:nvPr userDrawn="1"/>
        </p:nvGrpSpPr>
        <p:grpSpPr>
          <a:xfrm>
            <a:off x="0" y="6378845"/>
            <a:ext cx="11611362" cy="479856"/>
            <a:chOff x="0" y="6500914"/>
            <a:chExt cx="8739854" cy="361187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D365F4F9-4B5C-E5FC-23D2-0D26EAE18073}"/>
                </a:ext>
              </a:extLst>
            </p:cNvPr>
            <p:cNvSpPr/>
            <p:nvPr/>
          </p:nvSpPr>
          <p:spPr>
            <a:xfrm>
              <a:off x="0" y="6500914"/>
              <a:ext cx="8509635" cy="361187"/>
            </a:xfrm>
            <a:custGeom>
              <a:avLst/>
              <a:gdLst>
                <a:gd name="connsiteX0" fmla="*/ 0 w 8509635"/>
                <a:gd name="connsiteY0" fmla="*/ 0 h 361187"/>
                <a:gd name="connsiteX1" fmla="*/ 5640419 w 8509635"/>
                <a:gd name="connsiteY1" fmla="*/ 0 h 361187"/>
                <a:gd name="connsiteX2" fmla="*/ 5640419 w 8509635"/>
                <a:gd name="connsiteY2" fmla="*/ 2381 h 361187"/>
                <a:gd name="connsiteX3" fmla="*/ 5806440 w 8509635"/>
                <a:gd name="connsiteY3" fmla="*/ 2381 h 361187"/>
                <a:gd name="connsiteX4" fmla="*/ 6079331 w 8509635"/>
                <a:gd name="connsiteY4" fmla="*/ 2381 h 361187"/>
                <a:gd name="connsiteX5" fmla="*/ 6079331 w 8509635"/>
                <a:gd name="connsiteY5" fmla="*/ 1810 h 361187"/>
                <a:gd name="connsiteX6" fmla="*/ 6319552 w 8509635"/>
                <a:gd name="connsiteY6" fmla="*/ 1810 h 361187"/>
                <a:gd name="connsiteX7" fmla="*/ 6971538 w 8509635"/>
                <a:gd name="connsiteY7" fmla="*/ 1810 h 361187"/>
                <a:gd name="connsiteX8" fmla="*/ 7033165 w 8509635"/>
                <a:gd name="connsiteY8" fmla="*/ 1810 h 361187"/>
                <a:gd name="connsiteX9" fmla="*/ 7131368 w 8509635"/>
                <a:gd name="connsiteY9" fmla="*/ 1810 h 361187"/>
                <a:gd name="connsiteX10" fmla="*/ 7131844 w 8509635"/>
                <a:gd name="connsiteY10" fmla="*/ 2381 h 361187"/>
                <a:gd name="connsiteX11" fmla="*/ 7339013 w 8509635"/>
                <a:gd name="connsiteY11" fmla="*/ 2381 h 361187"/>
                <a:gd name="connsiteX12" fmla="*/ 7339013 w 8509635"/>
                <a:gd name="connsiteY12" fmla="*/ 1810 h 361187"/>
                <a:gd name="connsiteX13" fmla="*/ 7579233 w 8509635"/>
                <a:gd name="connsiteY13" fmla="*/ 1810 h 361187"/>
                <a:gd name="connsiteX14" fmla="*/ 8192643 w 8509635"/>
                <a:gd name="connsiteY14" fmla="*/ 1810 h 361187"/>
                <a:gd name="connsiteX15" fmla="*/ 8509635 w 8509635"/>
                <a:gd name="connsiteY15" fmla="*/ 360617 h 361187"/>
                <a:gd name="connsiteX16" fmla="*/ 8292846 w 8509635"/>
                <a:gd name="connsiteY16" fmla="*/ 360617 h 361187"/>
                <a:gd name="connsiteX17" fmla="*/ 8019955 w 8509635"/>
                <a:gd name="connsiteY17" fmla="*/ 360617 h 361187"/>
                <a:gd name="connsiteX18" fmla="*/ 8019955 w 8509635"/>
                <a:gd name="connsiteY18" fmla="*/ 361188 h 361187"/>
                <a:gd name="connsiteX19" fmla="*/ 7779735 w 8509635"/>
                <a:gd name="connsiteY19" fmla="*/ 361188 h 361187"/>
                <a:gd name="connsiteX20" fmla="*/ 7721536 w 8509635"/>
                <a:gd name="connsiteY20" fmla="*/ 361188 h 361187"/>
                <a:gd name="connsiteX21" fmla="*/ 7721536 w 8509635"/>
                <a:gd name="connsiteY21" fmla="*/ 361188 h 361187"/>
                <a:gd name="connsiteX22" fmla="*/ 0 w 8509635"/>
                <a:gd name="connsiteY22" fmla="*/ 361188 h 361187"/>
                <a:gd name="connsiteX23" fmla="*/ 0 w 8509635"/>
                <a:gd name="connsiteY23" fmla="*/ 108585 h 361187"/>
                <a:gd name="connsiteX24" fmla="*/ 0 w 8509635"/>
                <a:gd name="connsiteY24" fmla="*/ 6477 h 361187"/>
                <a:gd name="connsiteX25" fmla="*/ 0 w 8509635"/>
                <a:gd name="connsiteY25" fmla="*/ 0 h 361187"/>
                <a:gd name="connsiteX26" fmla="*/ 0 w 8509635"/>
                <a:gd name="connsiteY26" fmla="*/ 0 h 361187"/>
                <a:gd name="connsiteX27" fmla="*/ 0 w 8509635"/>
                <a:gd name="connsiteY27" fmla="*/ 0 h 3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09635" h="361187">
                  <a:moveTo>
                    <a:pt x="0" y="0"/>
                  </a:moveTo>
                  <a:lnTo>
                    <a:pt x="5640419" y="0"/>
                  </a:lnTo>
                  <a:lnTo>
                    <a:pt x="5640419" y="2381"/>
                  </a:lnTo>
                  <a:lnTo>
                    <a:pt x="5806440" y="2381"/>
                  </a:lnTo>
                  <a:lnTo>
                    <a:pt x="6079331" y="2381"/>
                  </a:lnTo>
                  <a:lnTo>
                    <a:pt x="6079331" y="1810"/>
                  </a:lnTo>
                  <a:lnTo>
                    <a:pt x="6319552" y="1810"/>
                  </a:lnTo>
                  <a:lnTo>
                    <a:pt x="6971538" y="1810"/>
                  </a:lnTo>
                  <a:lnTo>
                    <a:pt x="7033165" y="1810"/>
                  </a:lnTo>
                  <a:lnTo>
                    <a:pt x="7131368" y="1810"/>
                  </a:lnTo>
                  <a:lnTo>
                    <a:pt x="7131844" y="2381"/>
                  </a:lnTo>
                  <a:lnTo>
                    <a:pt x="7339013" y="2381"/>
                  </a:lnTo>
                  <a:lnTo>
                    <a:pt x="7339013" y="1810"/>
                  </a:lnTo>
                  <a:lnTo>
                    <a:pt x="7579233" y="1810"/>
                  </a:lnTo>
                  <a:lnTo>
                    <a:pt x="8192643" y="1810"/>
                  </a:lnTo>
                  <a:lnTo>
                    <a:pt x="8509635" y="360617"/>
                  </a:lnTo>
                  <a:lnTo>
                    <a:pt x="8292846" y="360617"/>
                  </a:lnTo>
                  <a:lnTo>
                    <a:pt x="8019955" y="360617"/>
                  </a:lnTo>
                  <a:lnTo>
                    <a:pt x="8019955" y="361188"/>
                  </a:lnTo>
                  <a:lnTo>
                    <a:pt x="7779735" y="361188"/>
                  </a:lnTo>
                  <a:lnTo>
                    <a:pt x="7721536" y="361188"/>
                  </a:lnTo>
                  <a:lnTo>
                    <a:pt x="7721536" y="361188"/>
                  </a:lnTo>
                  <a:lnTo>
                    <a:pt x="0" y="361188"/>
                  </a:lnTo>
                  <a:lnTo>
                    <a:pt x="0" y="108585"/>
                  </a:lnTo>
                  <a:lnTo>
                    <a:pt x="0" y="64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xmlns="" id="{B15BDF95-EEB6-086D-E60F-4805AF1275EE}"/>
                </a:ext>
              </a:extLst>
            </p:cNvPr>
            <p:cNvSpPr/>
            <p:nvPr/>
          </p:nvSpPr>
          <p:spPr>
            <a:xfrm>
              <a:off x="8192262" y="6502247"/>
              <a:ext cx="547592" cy="359283"/>
            </a:xfrm>
            <a:custGeom>
              <a:avLst/>
              <a:gdLst>
                <a:gd name="connsiteX0" fmla="*/ 229933 w 547592"/>
                <a:gd name="connsiteY0" fmla="*/ 0 h 359283"/>
                <a:gd name="connsiteX1" fmla="*/ 0 w 547592"/>
                <a:gd name="connsiteY1" fmla="*/ 0 h 359283"/>
                <a:gd name="connsiteX2" fmla="*/ 317659 w 547592"/>
                <a:gd name="connsiteY2" fmla="*/ 359283 h 359283"/>
                <a:gd name="connsiteX3" fmla="*/ 547592 w 547592"/>
                <a:gd name="connsiteY3" fmla="*/ 359283 h 359283"/>
                <a:gd name="connsiteX4" fmla="*/ 229933 w 547592"/>
                <a:gd name="connsiteY4" fmla="*/ 0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92" h="359283">
                  <a:moveTo>
                    <a:pt x="229933" y="0"/>
                  </a:moveTo>
                  <a:lnTo>
                    <a:pt x="0" y="0"/>
                  </a:lnTo>
                  <a:lnTo>
                    <a:pt x="317659" y="359283"/>
                  </a:lnTo>
                  <a:lnTo>
                    <a:pt x="547592" y="359283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F6E3ADE-2824-F718-67E8-780AE8D3C819}"/>
              </a:ext>
            </a:extLst>
          </p:cNvPr>
          <p:cNvSpPr/>
          <p:nvPr userDrawn="1"/>
        </p:nvSpPr>
        <p:spPr>
          <a:xfrm>
            <a:off x="711886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36" name="Espace réservé pour une image  35">
            <a:extLst>
              <a:ext uri="{FF2B5EF4-FFF2-40B4-BE49-F238E27FC236}">
                <a16:creationId xmlns:a16="http://schemas.microsoft.com/office/drawing/2014/main" xmlns="" id="{4AC809E6-B284-EEA8-CD3C-37A17E5B5D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25094" y="3721975"/>
            <a:ext cx="2193587" cy="2193587"/>
          </a:xfrm>
          <a:custGeom>
            <a:avLst/>
            <a:gdLst>
              <a:gd name="connsiteX0" fmla="*/ 1840513 w 2734997"/>
              <a:gd name="connsiteY0" fmla="*/ 174403 h 2734997"/>
              <a:gd name="connsiteX1" fmla="*/ 1840899 w 2734997"/>
              <a:gd name="connsiteY1" fmla="*/ 174403 h 2734997"/>
              <a:gd name="connsiteX2" fmla="*/ 1840870 w 2734997"/>
              <a:gd name="connsiteY2" fmla="*/ 174405 h 2734997"/>
              <a:gd name="connsiteX3" fmla="*/ 2034292 w 2734997"/>
              <a:gd name="connsiteY3" fmla="*/ 173626 h 2734997"/>
              <a:gd name="connsiteX4" fmla="*/ 2734997 w 2734997"/>
              <a:gd name="connsiteY4" fmla="*/ 1366919 h 2734997"/>
              <a:gd name="connsiteX5" fmla="*/ 2726859 w 2734997"/>
              <a:gd name="connsiteY5" fmla="*/ 1514964 h 2734997"/>
              <a:gd name="connsiteX6" fmla="*/ 1049117 w 2734997"/>
              <a:gd name="connsiteY6" fmla="*/ 2019953 h 2734997"/>
              <a:gd name="connsiteX7" fmla="*/ 539481 w 2734997"/>
              <a:gd name="connsiteY7" fmla="*/ 1044470 h 2734997"/>
              <a:gd name="connsiteX8" fmla="*/ 1408771 w 2734997"/>
              <a:gd name="connsiteY8" fmla="*/ 256952 h 2734997"/>
              <a:gd name="connsiteX9" fmla="*/ 1731197 w 2734997"/>
              <a:gd name="connsiteY9" fmla="*/ 181414 h 2734997"/>
              <a:gd name="connsiteX10" fmla="*/ 1840870 w 2734997"/>
              <a:gd name="connsiteY10" fmla="*/ 174405 h 2734997"/>
              <a:gd name="connsiteX11" fmla="*/ 1888976 w 2734997"/>
              <a:gd name="connsiteY11" fmla="*/ 174656 h 2734997"/>
              <a:gd name="connsiteX12" fmla="*/ 2034292 w 2734997"/>
              <a:gd name="connsiteY12" fmla="*/ 173626 h 2734997"/>
              <a:gd name="connsiteX13" fmla="*/ 1368082 w 2734997"/>
              <a:gd name="connsiteY13" fmla="*/ 0 h 2734997"/>
              <a:gd name="connsiteX14" fmla="*/ 1795169 w 2734997"/>
              <a:gd name="connsiteY14" fmla="*/ 68988 h 2734997"/>
              <a:gd name="connsiteX15" fmla="*/ 975483 w 2734997"/>
              <a:gd name="connsiteY15" fmla="*/ 317025 h 2734997"/>
              <a:gd name="connsiteX16" fmla="*/ 341829 w 2734997"/>
              <a:gd name="connsiteY16" fmla="*/ 1301032 h 2734997"/>
              <a:gd name="connsiteX17" fmla="*/ 1152600 w 2734997"/>
              <a:gd name="connsiteY17" fmla="*/ 2268377 h 2734997"/>
              <a:gd name="connsiteX18" fmla="*/ 1152987 w 2734997"/>
              <a:gd name="connsiteY18" fmla="*/ 2268768 h 2734997"/>
              <a:gd name="connsiteX19" fmla="*/ 2609428 w 2734997"/>
              <a:gd name="connsiteY19" fmla="*/ 1600617 h 2734997"/>
              <a:gd name="connsiteX20" fmla="*/ 2704769 w 2734997"/>
              <a:gd name="connsiteY20" fmla="*/ 1653712 h 2734997"/>
              <a:gd name="connsiteX21" fmla="*/ 1367692 w 2734997"/>
              <a:gd name="connsiteY21" fmla="*/ 2734997 h 2734997"/>
              <a:gd name="connsiteX22" fmla="*/ 0 w 2734997"/>
              <a:gd name="connsiteY22" fmla="*/ 1367305 h 2734997"/>
              <a:gd name="connsiteX23" fmla="*/ 1368082 w 2734997"/>
              <a:gd name="connsiteY23" fmla="*/ 0 h 273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34997" h="2734997">
                <a:moveTo>
                  <a:pt x="1840513" y="174403"/>
                </a:moveTo>
                <a:lnTo>
                  <a:pt x="1840899" y="174403"/>
                </a:lnTo>
                <a:lnTo>
                  <a:pt x="1840870" y="174405"/>
                </a:lnTo>
                <a:close/>
                <a:moveTo>
                  <a:pt x="2034292" y="173626"/>
                </a:moveTo>
                <a:cubicBezTo>
                  <a:pt x="2452078" y="407711"/>
                  <a:pt x="2734997" y="854178"/>
                  <a:pt x="2734997" y="1366919"/>
                </a:cubicBezTo>
                <a:cubicBezTo>
                  <a:pt x="2734997" y="1416913"/>
                  <a:pt x="2731897" y="1466520"/>
                  <a:pt x="2726859" y="1514964"/>
                </a:cubicBezTo>
                <a:cubicBezTo>
                  <a:pt x="2271478" y="1051058"/>
                  <a:pt x="1614179" y="2155601"/>
                  <a:pt x="1049117" y="2019953"/>
                </a:cubicBezTo>
                <a:cubicBezTo>
                  <a:pt x="628231" y="1938955"/>
                  <a:pt x="444917" y="1425828"/>
                  <a:pt x="539481" y="1044470"/>
                </a:cubicBezTo>
                <a:cubicBezTo>
                  <a:pt x="644120" y="639860"/>
                  <a:pt x="1018112" y="359268"/>
                  <a:pt x="1408771" y="256952"/>
                </a:cubicBezTo>
                <a:cubicBezTo>
                  <a:pt x="1513412" y="222945"/>
                  <a:pt x="1621760" y="194167"/>
                  <a:pt x="1731197" y="181414"/>
                </a:cubicBezTo>
                <a:lnTo>
                  <a:pt x="1840870" y="174405"/>
                </a:lnTo>
                <a:lnTo>
                  <a:pt x="1888976" y="174656"/>
                </a:lnTo>
                <a:cubicBezTo>
                  <a:pt x="1991393" y="176339"/>
                  <a:pt x="2021746" y="184478"/>
                  <a:pt x="2034292" y="173626"/>
                </a:cubicBezTo>
                <a:close/>
                <a:moveTo>
                  <a:pt x="1368082" y="0"/>
                </a:moveTo>
                <a:cubicBezTo>
                  <a:pt x="1517291" y="0"/>
                  <a:pt x="1660686" y="24804"/>
                  <a:pt x="1795169" y="68988"/>
                </a:cubicBezTo>
                <a:cubicBezTo>
                  <a:pt x="1520778" y="74025"/>
                  <a:pt x="1161901" y="219360"/>
                  <a:pt x="975483" y="317025"/>
                </a:cubicBezTo>
                <a:cubicBezTo>
                  <a:pt x="630172" y="524365"/>
                  <a:pt x="343379" y="882860"/>
                  <a:pt x="341829" y="1301032"/>
                </a:cubicBezTo>
                <a:cubicBezTo>
                  <a:pt x="324385" y="1758351"/>
                  <a:pt x="643347" y="2236213"/>
                  <a:pt x="1152600" y="2268377"/>
                </a:cubicBezTo>
                <a:lnTo>
                  <a:pt x="1152987" y="2268768"/>
                </a:lnTo>
                <a:cubicBezTo>
                  <a:pt x="1720758" y="2304810"/>
                  <a:pt x="2077698" y="1485900"/>
                  <a:pt x="2609428" y="1600617"/>
                </a:cubicBezTo>
                <a:cubicBezTo>
                  <a:pt x="2650511" y="1609528"/>
                  <a:pt x="2680739" y="1629681"/>
                  <a:pt x="2704769" y="1653712"/>
                </a:cubicBezTo>
                <a:cubicBezTo>
                  <a:pt x="2572999" y="2271478"/>
                  <a:pt x="2024604" y="2734997"/>
                  <a:pt x="1367692" y="2734997"/>
                </a:cubicBezTo>
                <a:cubicBezTo>
                  <a:pt x="612342" y="2734997"/>
                  <a:pt x="0" y="2122655"/>
                  <a:pt x="0" y="1367305"/>
                </a:cubicBezTo>
                <a:cubicBezTo>
                  <a:pt x="0" y="611956"/>
                  <a:pt x="612342" y="-387"/>
                  <a:pt x="1368082" y="0"/>
                </a:cubicBez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725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0EAF0FE-85A7-A55D-748B-2AFD9F735E19}"/>
              </a:ext>
            </a:extLst>
          </p:cNvPr>
          <p:cNvSpPr/>
          <p:nvPr userDrawn="1"/>
        </p:nvSpPr>
        <p:spPr>
          <a:xfrm>
            <a:off x="2940344" y="4227824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6" name="Freeform: Shape 63">
            <a:extLst>
              <a:ext uri="{FF2B5EF4-FFF2-40B4-BE49-F238E27FC236}">
                <a16:creationId xmlns:a16="http://schemas.microsoft.com/office/drawing/2014/main" xmlns="" id="{95221EF4-9254-8C98-3D05-4A48883D90CC}"/>
              </a:ext>
            </a:extLst>
          </p:cNvPr>
          <p:cNvSpPr/>
          <p:nvPr userDrawn="1"/>
        </p:nvSpPr>
        <p:spPr>
          <a:xfrm>
            <a:off x="307313" y="5443295"/>
            <a:ext cx="973415" cy="110196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9">
            <a:extLst>
              <a:ext uri="{FF2B5EF4-FFF2-40B4-BE49-F238E27FC236}">
                <a16:creationId xmlns:a16="http://schemas.microsoft.com/office/drawing/2014/main" xmlns="" id="{CB569C2B-DFDB-208C-79E2-1EE35518A591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4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4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60">
            <a:extLst>
              <a:ext uri="{FF2B5EF4-FFF2-40B4-BE49-F238E27FC236}">
                <a16:creationId xmlns:a16="http://schemas.microsoft.com/office/drawing/2014/main" xmlns="" id="{B981C79F-0DBA-6FFB-05D8-D8A154033557}"/>
              </a:ext>
            </a:extLst>
          </p:cNvPr>
          <p:cNvSpPr/>
          <p:nvPr userDrawn="1"/>
        </p:nvSpPr>
        <p:spPr>
          <a:xfrm>
            <a:off x="1229914" y="677257"/>
            <a:ext cx="2709188" cy="3066959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52">
            <a:extLst>
              <a:ext uri="{FF2B5EF4-FFF2-40B4-BE49-F238E27FC236}">
                <a16:creationId xmlns:a16="http://schemas.microsoft.com/office/drawing/2014/main" xmlns="" id="{D6F08A7E-A13B-65E1-25D2-71F6193A814C}"/>
              </a:ext>
            </a:extLst>
          </p:cNvPr>
          <p:cNvSpPr/>
          <p:nvPr userDrawn="1"/>
        </p:nvSpPr>
        <p:spPr>
          <a:xfrm>
            <a:off x="2761834" y="3744218"/>
            <a:ext cx="9199188" cy="2924077"/>
          </a:xfrm>
          <a:custGeom>
            <a:avLst/>
            <a:gdLst>
              <a:gd name="connsiteX0" fmla="*/ 0 w 9199188"/>
              <a:gd name="connsiteY0" fmla="*/ 0 h 2924077"/>
              <a:gd name="connsiteX1" fmla="*/ 9199188 w 9199188"/>
              <a:gd name="connsiteY1" fmla="*/ 0 h 2924077"/>
              <a:gd name="connsiteX2" fmla="*/ 9199188 w 9199188"/>
              <a:gd name="connsiteY2" fmla="*/ 2924076 h 2924077"/>
              <a:gd name="connsiteX3" fmla="*/ 3885666 w 9199188"/>
              <a:gd name="connsiteY3" fmla="*/ 2924076 h 2924077"/>
              <a:gd name="connsiteX4" fmla="*/ 3885666 w 9199188"/>
              <a:gd name="connsiteY4" fmla="*/ 2924077 h 2924077"/>
              <a:gd name="connsiteX5" fmla="*/ 2582972 w 9199188"/>
              <a:gd name="connsiteY5" fmla="*/ 2924077 h 2924077"/>
              <a:gd name="connsiteX6" fmla="*/ 0 w 9199188"/>
              <a:gd name="connsiteY6" fmla="*/ 0 h 292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99188" h="2924077">
                <a:moveTo>
                  <a:pt x="0" y="0"/>
                </a:moveTo>
                <a:lnTo>
                  <a:pt x="9199188" y="0"/>
                </a:lnTo>
                <a:lnTo>
                  <a:pt x="9199188" y="2924076"/>
                </a:lnTo>
                <a:lnTo>
                  <a:pt x="3885666" y="2924076"/>
                </a:lnTo>
                <a:lnTo>
                  <a:pt x="3885666" y="2924077"/>
                </a:lnTo>
                <a:lnTo>
                  <a:pt x="2582972" y="2924077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55">
            <a:extLst>
              <a:ext uri="{FF2B5EF4-FFF2-40B4-BE49-F238E27FC236}">
                <a16:creationId xmlns:a16="http://schemas.microsoft.com/office/drawing/2014/main" xmlns="" id="{C4003444-E59D-9546-35A3-DF41E3338817}"/>
              </a:ext>
            </a:extLst>
          </p:cNvPr>
          <p:cNvSpPr/>
          <p:nvPr userDrawn="1"/>
        </p:nvSpPr>
        <p:spPr>
          <a:xfrm>
            <a:off x="286343" y="3744217"/>
            <a:ext cx="4357831" cy="2924079"/>
          </a:xfrm>
          <a:custGeom>
            <a:avLst/>
            <a:gdLst>
              <a:gd name="connsiteX0" fmla="*/ 0 w 4357831"/>
              <a:gd name="connsiteY0" fmla="*/ 0 h 2924079"/>
              <a:gd name="connsiteX1" fmla="*/ 1774858 w 4357831"/>
              <a:gd name="connsiteY1" fmla="*/ 0 h 2924079"/>
              <a:gd name="connsiteX2" fmla="*/ 4357831 w 4357831"/>
              <a:gd name="connsiteY2" fmla="*/ 2924079 h 2924079"/>
              <a:gd name="connsiteX3" fmla="*/ 0 w 4357831"/>
              <a:gd name="connsiteY3" fmla="*/ 2924079 h 2924079"/>
              <a:gd name="connsiteX4" fmla="*/ 0 w 4357831"/>
              <a:gd name="connsiteY4" fmla="*/ 0 h 2924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831" h="2924079">
                <a:moveTo>
                  <a:pt x="0" y="0"/>
                </a:moveTo>
                <a:lnTo>
                  <a:pt x="1774858" y="0"/>
                </a:lnTo>
                <a:lnTo>
                  <a:pt x="4357831" y="2924079"/>
                </a:lnTo>
                <a:lnTo>
                  <a:pt x="0" y="2924079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1E4BD55-4970-AD51-6C5B-4694195C73D4}"/>
              </a:ext>
            </a:extLst>
          </p:cNvPr>
          <p:cNvSpPr/>
          <p:nvPr userDrawn="1"/>
        </p:nvSpPr>
        <p:spPr>
          <a:xfrm>
            <a:off x="5961605" y="661088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85F4515D-8849-9AA9-E186-4AAC785A6D1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3133" y="508674"/>
            <a:ext cx="5207560" cy="5895263"/>
          </a:xfrm>
          <a:custGeom>
            <a:avLst/>
            <a:gdLst>
              <a:gd name="connsiteX0" fmla="*/ 0 w 5207560"/>
              <a:gd name="connsiteY0" fmla="*/ 0 h 5895263"/>
              <a:gd name="connsiteX1" fmla="*/ 5207560 w 5207560"/>
              <a:gd name="connsiteY1" fmla="*/ 5895263 h 5895263"/>
              <a:gd name="connsiteX2" fmla="*/ 0 w 5207560"/>
              <a:gd name="connsiteY2" fmla="*/ 5895263 h 58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560" h="5895263">
                <a:moveTo>
                  <a:pt x="0" y="0"/>
                </a:moveTo>
                <a:lnTo>
                  <a:pt x="5207560" y="5895263"/>
                </a:lnTo>
                <a:lnTo>
                  <a:pt x="0" y="589526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8" name="Freeform: Shape 26">
            <a:extLst>
              <a:ext uri="{FF2B5EF4-FFF2-40B4-BE49-F238E27FC236}">
                <a16:creationId xmlns:a16="http://schemas.microsoft.com/office/drawing/2014/main" xmlns="" id="{019D1693-80C1-8264-8565-209491F3AECD}"/>
              </a:ext>
            </a:extLst>
          </p:cNvPr>
          <p:cNvSpPr/>
          <p:nvPr userDrawn="1"/>
        </p:nvSpPr>
        <p:spPr>
          <a:xfrm>
            <a:off x="280832" y="5141354"/>
            <a:ext cx="1348819" cy="1526942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45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5 + Image Oblique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ight Triangle 14">
            <a:extLst>
              <a:ext uri="{FF2B5EF4-FFF2-40B4-BE49-F238E27FC236}">
                <a16:creationId xmlns:a16="http://schemas.microsoft.com/office/drawing/2014/main" xmlns="" id="{E69ED4F9-D239-7886-4E41-239A249CA847}"/>
              </a:ext>
            </a:extLst>
          </p:cNvPr>
          <p:cNvSpPr/>
          <p:nvPr userDrawn="1"/>
        </p:nvSpPr>
        <p:spPr>
          <a:xfrm>
            <a:off x="6445186" y="4619717"/>
            <a:ext cx="1494823" cy="1493667"/>
          </a:xfrm>
          <a:prstGeom prst="rtTriangle">
            <a:avLst/>
          </a:prstGeom>
          <a:solidFill>
            <a:srgbClr val="FFC61A"/>
          </a:solidFill>
          <a:ln>
            <a:noFill/>
          </a:ln>
          <a:effectLst>
            <a:outerShdw blurRad="571500" dist="254000" dir="1500000" sx="96000" sy="96000" algn="ctr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ight Triangle 19">
            <a:extLst>
              <a:ext uri="{FF2B5EF4-FFF2-40B4-BE49-F238E27FC236}">
                <a16:creationId xmlns:a16="http://schemas.microsoft.com/office/drawing/2014/main" xmlns="" id="{B5143393-7F5F-CB5D-ED1E-AC78C0975FCC}"/>
              </a:ext>
            </a:extLst>
          </p:cNvPr>
          <p:cNvSpPr/>
          <p:nvPr userDrawn="1"/>
        </p:nvSpPr>
        <p:spPr>
          <a:xfrm rot="10800000">
            <a:off x="11185993" y="2738423"/>
            <a:ext cx="723833" cy="723273"/>
          </a:xfrm>
          <a:prstGeom prst="rtTriangle">
            <a:avLst/>
          </a:prstGeom>
          <a:solidFill>
            <a:srgbClr val="FFC61A"/>
          </a:solidFill>
          <a:ln>
            <a:noFill/>
          </a:ln>
          <a:effectLst>
            <a:outerShdw blurRad="571500" dist="254000" dir="1500000" sx="96000" sy="96000" algn="ctr" rotWithShape="0">
              <a:schemeClr val="tx1">
                <a:lumMod val="85000"/>
                <a:lumOff val="15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Espace réservé pour une image  50">
            <a:extLst>
              <a:ext uri="{FF2B5EF4-FFF2-40B4-BE49-F238E27FC236}">
                <a16:creationId xmlns:a16="http://schemas.microsoft.com/office/drawing/2014/main" xmlns="" id="{05313BE3-B6A9-98E6-E13A-E5E6E119B5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3727" y="1"/>
            <a:ext cx="9948273" cy="6857998"/>
          </a:xfrm>
          <a:custGeom>
            <a:avLst/>
            <a:gdLst>
              <a:gd name="connsiteX0" fmla="*/ 0 w 9948273"/>
              <a:gd name="connsiteY0" fmla="*/ 0 h 6857998"/>
              <a:gd name="connsiteX1" fmla="*/ 5815159 w 9948273"/>
              <a:gd name="connsiteY1" fmla="*/ 0 h 6857998"/>
              <a:gd name="connsiteX2" fmla="*/ 9948273 w 9948273"/>
              <a:gd name="connsiteY2" fmla="*/ 4125812 h 6857998"/>
              <a:gd name="connsiteX3" fmla="*/ 9948273 w 9948273"/>
              <a:gd name="connsiteY3" fmla="*/ 6857998 h 6857998"/>
              <a:gd name="connsiteX4" fmla="*/ 6870137 w 9948273"/>
              <a:gd name="connsiteY4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8273" h="6857998">
                <a:moveTo>
                  <a:pt x="0" y="0"/>
                </a:moveTo>
                <a:lnTo>
                  <a:pt x="5815159" y="0"/>
                </a:lnTo>
                <a:lnTo>
                  <a:pt x="9948273" y="4125812"/>
                </a:lnTo>
                <a:lnTo>
                  <a:pt x="9948273" y="6857998"/>
                </a:lnTo>
                <a:lnTo>
                  <a:pt x="6870137" y="6857998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C1435B7D-A83E-8F68-D5EE-DE2355ED1F6B}"/>
              </a:ext>
            </a:extLst>
          </p:cNvPr>
          <p:cNvSpPr/>
          <p:nvPr userDrawn="1"/>
        </p:nvSpPr>
        <p:spPr>
          <a:xfrm>
            <a:off x="481920" y="175939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06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3481F748-3DAA-5BAC-06D6-968D71DFC85B}"/>
              </a:ext>
            </a:extLst>
          </p:cNvPr>
          <p:cNvGrpSpPr/>
          <p:nvPr userDrawn="1"/>
        </p:nvGrpSpPr>
        <p:grpSpPr>
          <a:xfrm flipH="1">
            <a:off x="0" y="1909508"/>
            <a:ext cx="4453247" cy="4948489"/>
            <a:chOff x="7738753" y="1909508"/>
            <a:chExt cx="4453247" cy="4948489"/>
          </a:xfrm>
        </p:grpSpPr>
        <p:sp>
          <p:nvSpPr>
            <p:cNvPr id="4" name="Freeform: Shape 27">
              <a:extLst>
                <a:ext uri="{FF2B5EF4-FFF2-40B4-BE49-F238E27FC236}">
                  <a16:creationId xmlns:a16="http://schemas.microsoft.com/office/drawing/2014/main" xmlns="" id="{2D63D6E8-DEC0-3499-DBE4-58EA6BB0BDF9}"/>
                </a:ext>
              </a:extLst>
            </p:cNvPr>
            <p:cNvSpPr/>
            <p:nvPr userDrawn="1"/>
          </p:nvSpPr>
          <p:spPr>
            <a:xfrm flipH="1">
              <a:off x="7738753" y="1909508"/>
              <a:ext cx="4177425" cy="494728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xmlns="" id="{DD647BE7-81DF-DBD0-42E6-96449A4F57D0}"/>
                </a:ext>
              </a:extLst>
            </p:cNvPr>
            <p:cNvSpPr/>
            <p:nvPr userDrawn="1"/>
          </p:nvSpPr>
          <p:spPr>
            <a:xfrm>
              <a:off x="8214344" y="2147299"/>
              <a:ext cx="3977656" cy="4710698"/>
            </a:xfrm>
            <a:custGeom>
              <a:avLst/>
              <a:gdLst>
                <a:gd name="connsiteX0" fmla="*/ 3977656 w 3977656"/>
                <a:gd name="connsiteY0" fmla="*/ 0 h 4054586"/>
                <a:gd name="connsiteX1" fmla="*/ 3977656 w 3977656"/>
                <a:gd name="connsiteY1" fmla="*/ 4054586 h 4054586"/>
                <a:gd name="connsiteX2" fmla="*/ 0 w 3977656"/>
                <a:gd name="connsiteY2" fmla="*/ 4054586 h 4054586"/>
                <a:gd name="connsiteX3" fmla="*/ 3977656 w 3977656"/>
                <a:gd name="connsiteY3" fmla="*/ 0 h 405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656" h="4054586">
                  <a:moveTo>
                    <a:pt x="3977656" y="0"/>
                  </a:moveTo>
                  <a:lnTo>
                    <a:pt x="3977656" y="4054586"/>
                  </a:lnTo>
                  <a:lnTo>
                    <a:pt x="0" y="4054586"/>
                  </a:lnTo>
                  <a:lnTo>
                    <a:pt x="3977656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DAC78AB-1C6C-09FC-3596-556AE8FDD033}"/>
              </a:ext>
            </a:extLst>
          </p:cNvPr>
          <p:cNvSpPr/>
          <p:nvPr userDrawn="1"/>
        </p:nvSpPr>
        <p:spPr>
          <a:xfrm>
            <a:off x="3700205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14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 + Image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B6C8D421-BD11-B686-4262-51A8ED6371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325" y="235974"/>
            <a:ext cx="11703350" cy="3506986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2CF66918-DA1A-8B90-BBCB-14AAE55EEB2B}"/>
              </a:ext>
            </a:extLst>
          </p:cNvPr>
          <p:cNvGrpSpPr/>
          <p:nvPr userDrawn="1"/>
        </p:nvGrpSpPr>
        <p:grpSpPr>
          <a:xfrm>
            <a:off x="3434042" y="3949819"/>
            <a:ext cx="8494126" cy="2672207"/>
            <a:chOff x="3434042" y="3949819"/>
            <a:chExt cx="8494126" cy="26722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3B72184-F06B-0927-7C20-A3A2F9B0710B}"/>
                </a:ext>
              </a:extLst>
            </p:cNvPr>
            <p:cNvSpPr/>
            <p:nvPr userDrawn="1"/>
          </p:nvSpPr>
          <p:spPr>
            <a:xfrm>
              <a:off x="6291083" y="3949819"/>
              <a:ext cx="2786357" cy="2672207"/>
            </a:xfrm>
            <a:prstGeom prst="rect">
              <a:avLst/>
            </a:pr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C91E7FA-52A3-5B79-D696-79707430E02C}"/>
                </a:ext>
              </a:extLst>
            </p:cNvPr>
            <p:cNvSpPr/>
            <p:nvPr userDrawn="1"/>
          </p:nvSpPr>
          <p:spPr>
            <a:xfrm>
              <a:off x="9141811" y="3949819"/>
              <a:ext cx="2786357" cy="2672207"/>
            </a:xfrm>
            <a:prstGeom prst="rect">
              <a:avLst/>
            </a:pr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F921A7AC-8A3D-7086-1983-A1F9B83AC46A}"/>
                </a:ext>
              </a:extLst>
            </p:cNvPr>
            <p:cNvSpPr/>
            <p:nvPr userDrawn="1"/>
          </p:nvSpPr>
          <p:spPr>
            <a:xfrm>
              <a:off x="3434042" y="3949819"/>
              <a:ext cx="2786357" cy="2672207"/>
            </a:xfrm>
            <a:prstGeom prst="rect">
              <a:avLst/>
            </a:pr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50D2BFB0-4632-FCFC-F8F5-E9CBDF372306}"/>
              </a:ext>
            </a:extLst>
          </p:cNvPr>
          <p:cNvGrpSpPr/>
          <p:nvPr userDrawn="1"/>
        </p:nvGrpSpPr>
        <p:grpSpPr>
          <a:xfrm>
            <a:off x="-44297" y="-1222"/>
            <a:ext cx="3543264" cy="3600093"/>
            <a:chOff x="-44297" y="-1222"/>
            <a:chExt cx="3543264" cy="3600093"/>
          </a:xfrm>
        </p:grpSpPr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xmlns="" id="{02CF9433-6562-3FCD-0634-738F912C84F2}"/>
                </a:ext>
              </a:extLst>
            </p:cNvPr>
            <p:cNvSpPr/>
            <p:nvPr/>
          </p:nvSpPr>
          <p:spPr>
            <a:xfrm rot="5400000">
              <a:off x="149041" y="477473"/>
              <a:ext cx="2928060" cy="3314736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xmlns="" id="{B24154EC-26EA-3E2F-C43A-F658F0B102DA}"/>
                </a:ext>
              </a:extLst>
            </p:cNvPr>
            <p:cNvSpPr/>
            <p:nvPr/>
          </p:nvSpPr>
          <p:spPr>
            <a:xfrm rot="5400000">
              <a:off x="162370" y="-207889"/>
              <a:ext cx="3129929" cy="354326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5128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7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444C950-26BB-EDCB-1DD0-FA2523AB8261}"/>
              </a:ext>
            </a:extLst>
          </p:cNvPr>
          <p:cNvSpPr/>
          <p:nvPr userDrawn="1"/>
        </p:nvSpPr>
        <p:spPr>
          <a:xfrm>
            <a:off x="2940344" y="4227824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4" name="Freeform: Shape 63">
            <a:extLst>
              <a:ext uri="{FF2B5EF4-FFF2-40B4-BE49-F238E27FC236}">
                <a16:creationId xmlns:a16="http://schemas.microsoft.com/office/drawing/2014/main" xmlns="" id="{8FFE295A-1C67-836A-C034-8AEC8DE956CE}"/>
              </a:ext>
            </a:extLst>
          </p:cNvPr>
          <p:cNvSpPr/>
          <p:nvPr userDrawn="1"/>
        </p:nvSpPr>
        <p:spPr>
          <a:xfrm>
            <a:off x="307313" y="5443295"/>
            <a:ext cx="973415" cy="110196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2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1FBCB25C-FBA0-1A8E-E2A9-A0944AC0758E}"/>
              </a:ext>
            </a:extLst>
          </p:cNvPr>
          <p:cNvGrpSpPr/>
          <p:nvPr userDrawn="1"/>
        </p:nvGrpSpPr>
        <p:grpSpPr>
          <a:xfrm>
            <a:off x="8418188" y="3211312"/>
            <a:ext cx="3773812" cy="3646688"/>
            <a:chOff x="5434238" y="327883"/>
            <a:chExt cx="6757762" cy="6530119"/>
          </a:xfrm>
        </p:grpSpPr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855F0E87-84DE-AAF5-3365-76668954F8EE}"/>
                </a:ext>
              </a:extLst>
            </p:cNvPr>
            <p:cNvSpPr/>
            <p:nvPr userDrawn="1"/>
          </p:nvSpPr>
          <p:spPr>
            <a:xfrm flipH="1">
              <a:off x="5434238" y="789408"/>
              <a:ext cx="5360670" cy="60685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2C5822E9-9857-709B-A8DD-7A61D624DC65}"/>
                </a:ext>
              </a:extLst>
            </p:cNvPr>
            <p:cNvSpPr/>
            <p:nvPr userDrawn="1"/>
          </p:nvSpPr>
          <p:spPr>
            <a:xfrm flipH="1">
              <a:off x="6423647" y="327883"/>
              <a:ext cx="5768353" cy="6530117"/>
            </a:xfrm>
            <a:custGeom>
              <a:avLst/>
              <a:gdLst>
                <a:gd name="connsiteX0" fmla="*/ 0 w 5768353"/>
                <a:gd name="connsiteY0" fmla="*/ 0 h 6530117"/>
                <a:gd name="connsiteX1" fmla="*/ 5768353 w 5768353"/>
                <a:gd name="connsiteY1" fmla="*/ 6530117 h 6530117"/>
                <a:gd name="connsiteX2" fmla="*/ 0 w 5768353"/>
                <a:gd name="connsiteY2" fmla="*/ 6530117 h 6530117"/>
                <a:gd name="connsiteX3" fmla="*/ 0 w 5768353"/>
                <a:gd name="connsiteY3" fmla="*/ 0 h 653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353" h="6530117">
                  <a:moveTo>
                    <a:pt x="0" y="0"/>
                  </a:moveTo>
                  <a:lnTo>
                    <a:pt x="5768353" y="6530117"/>
                  </a:lnTo>
                  <a:lnTo>
                    <a:pt x="0" y="6530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BECCBF8-A52F-9E1F-B0CE-26F83A62A82B}"/>
              </a:ext>
            </a:extLst>
          </p:cNvPr>
          <p:cNvSpPr/>
          <p:nvPr userDrawn="1"/>
        </p:nvSpPr>
        <p:spPr>
          <a:xfrm>
            <a:off x="485204" y="640243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3497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0DB7BA0-FCF7-5F16-4440-65E0282EC3EF}"/>
              </a:ext>
            </a:extLst>
          </p:cNvPr>
          <p:cNvGrpSpPr/>
          <p:nvPr userDrawn="1"/>
        </p:nvGrpSpPr>
        <p:grpSpPr>
          <a:xfrm flipH="1">
            <a:off x="0" y="3211312"/>
            <a:ext cx="3773812" cy="3646688"/>
            <a:chOff x="5434238" y="327883"/>
            <a:chExt cx="6757762" cy="6530119"/>
          </a:xfrm>
        </p:grpSpPr>
        <p:sp>
          <p:nvSpPr>
            <p:cNvPr id="4" name="Freeform: Shape 15">
              <a:extLst>
                <a:ext uri="{FF2B5EF4-FFF2-40B4-BE49-F238E27FC236}">
                  <a16:creationId xmlns:a16="http://schemas.microsoft.com/office/drawing/2014/main" xmlns="" id="{72A5D7F9-480B-9092-2A22-4B25616C4AA0}"/>
                </a:ext>
              </a:extLst>
            </p:cNvPr>
            <p:cNvSpPr/>
            <p:nvPr userDrawn="1"/>
          </p:nvSpPr>
          <p:spPr>
            <a:xfrm flipH="1">
              <a:off x="5434238" y="789408"/>
              <a:ext cx="5360670" cy="60685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16">
              <a:extLst>
                <a:ext uri="{FF2B5EF4-FFF2-40B4-BE49-F238E27FC236}">
                  <a16:creationId xmlns:a16="http://schemas.microsoft.com/office/drawing/2014/main" xmlns="" id="{F9FDE8A1-92EF-BA77-D10D-6D69D4E8295C}"/>
                </a:ext>
              </a:extLst>
            </p:cNvPr>
            <p:cNvSpPr/>
            <p:nvPr userDrawn="1"/>
          </p:nvSpPr>
          <p:spPr>
            <a:xfrm flipH="1">
              <a:off x="6423647" y="327883"/>
              <a:ext cx="5768353" cy="6530117"/>
            </a:xfrm>
            <a:custGeom>
              <a:avLst/>
              <a:gdLst>
                <a:gd name="connsiteX0" fmla="*/ 0 w 5768353"/>
                <a:gd name="connsiteY0" fmla="*/ 0 h 6530117"/>
                <a:gd name="connsiteX1" fmla="*/ 5768353 w 5768353"/>
                <a:gd name="connsiteY1" fmla="*/ 6530117 h 6530117"/>
                <a:gd name="connsiteX2" fmla="*/ 0 w 5768353"/>
                <a:gd name="connsiteY2" fmla="*/ 6530117 h 6530117"/>
                <a:gd name="connsiteX3" fmla="*/ 0 w 5768353"/>
                <a:gd name="connsiteY3" fmla="*/ 0 h 653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8353" h="6530117">
                  <a:moveTo>
                    <a:pt x="0" y="0"/>
                  </a:moveTo>
                  <a:lnTo>
                    <a:pt x="5768353" y="6530117"/>
                  </a:lnTo>
                  <a:lnTo>
                    <a:pt x="0" y="6530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4BE40B-4D3B-9A7D-6038-402DA826EE15}"/>
              </a:ext>
            </a:extLst>
          </p:cNvPr>
          <p:cNvSpPr/>
          <p:nvPr userDrawn="1"/>
        </p:nvSpPr>
        <p:spPr>
          <a:xfrm>
            <a:off x="3700205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881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2560DDE-9614-E3F3-54A6-E5C7C2915F44}"/>
              </a:ext>
            </a:extLst>
          </p:cNvPr>
          <p:cNvGrpSpPr/>
          <p:nvPr userDrawn="1"/>
        </p:nvGrpSpPr>
        <p:grpSpPr>
          <a:xfrm>
            <a:off x="7738753" y="1909508"/>
            <a:ext cx="4453247" cy="4948489"/>
            <a:chOff x="7738753" y="1909508"/>
            <a:chExt cx="4453247" cy="4948489"/>
          </a:xfrm>
        </p:grpSpPr>
        <p:sp>
          <p:nvSpPr>
            <p:cNvPr id="4" name="Freeform: Shape 27">
              <a:extLst>
                <a:ext uri="{FF2B5EF4-FFF2-40B4-BE49-F238E27FC236}">
                  <a16:creationId xmlns:a16="http://schemas.microsoft.com/office/drawing/2014/main" xmlns="" id="{D1CE48D3-DCDC-C2DB-78E6-46E5853AE531}"/>
                </a:ext>
              </a:extLst>
            </p:cNvPr>
            <p:cNvSpPr/>
            <p:nvPr userDrawn="1"/>
          </p:nvSpPr>
          <p:spPr>
            <a:xfrm flipH="1">
              <a:off x="7738753" y="1909508"/>
              <a:ext cx="4177425" cy="4947283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Freeform: Shape 41">
              <a:extLst>
                <a:ext uri="{FF2B5EF4-FFF2-40B4-BE49-F238E27FC236}">
                  <a16:creationId xmlns:a16="http://schemas.microsoft.com/office/drawing/2014/main" xmlns="" id="{456304AF-9B47-2065-57FB-072BC7BD6F38}"/>
                </a:ext>
              </a:extLst>
            </p:cNvPr>
            <p:cNvSpPr/>
            <p:nvPr userDrawn="1"/>
          </p:nvSpPr>
          <p:spPr>
            <a:xfrm>
              <a:off x="8214344" y="2147299"/>
              <a:ext cx="3977656" cy="4710698"/>
            </a:xfrm>
            <a:custGeom>
              <a:avLst/>
              <a:gdLst>
                <a:gd name="connsiteX0" fmla="*/ 3977656 w 3977656"/>
                <a:gd name="connsiteY0" fmla="*/ 0 h 4054586"/>
                <a:gd name="connsiteX1" fmla="*/ 3977656 w 3977656"/>
                <a:gd name="connsiteY1" fmla="*/ 4054586 h 4054586"/>
                <a:gd name="connsiteX2" fmla="*/ 0 w 3977656"/>
                <a:gd name="connsiteY2" fmla="*/ 4054586 h 4054586"/>
                <a:gd name="connsiteX3" fmla="*/ 3977656 w 3977656"/>
                <a:gd name="connsiteY3" fmla="*/ 0 h 4054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7656" h="4054586">
                  <a:moveTo>
                    <a:pt x="3977656" y="0"/>
                  </a:moveTo>
                  <a:lnTo>
                    <a:pt x="3977656" y="4054586"/>
                  </a:lnTo>
                  <a:lnTo>
                    <a:pt x="0" y="4054586"/>
                  </a:lnTo>
                  <a:lnTo>
                    <a:pt x="3977656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30882E-C49E-90CB-7206-52267C7C8082}"/>
              </a:ext>
            </a:extLst>
          </p:cNvPr>
          <p:cNvSpPr/>
          <p:nvPr userDrawn="1"/>
        </p:nvSpPr>
        <p:spPr>
          <a:xfrm>
            <a:off x="315264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7" name="Freeform: Shape 63">
            <a:extLst>
              <a:ext uri="{FF2B5EF4-FFF2-40B4-BE49-F238E27FC236}">
                <a16:creationId xmlns:a16="http://schemas.microsoft.com/office/drawing/2014/main" xmlns="" id="{E5672105-CC34-9E0F-2482-C7C73CDAC40D}"/>
              </a:ext>
            </a:extLst>
          </p:cNvPr>
          <p:cNvSpPr/>
          <p:nvPr userDrawn="1"/>
        </p:nvSpPr>
        <p:spPr>
          <a:xfrm>
            <a:off x="307313" y="5443295"/>
            <a:ext cx="973415" cy="110196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6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304D303A-F500-443C-3EBF-157453E2A8F3}"/>
              </a:ext>
            </a:extLst>
          </p:cNvPr>
          <p:cNvSpPr/>
          <p:nvPr userDrawn="1"/>
        </p:nvSpPr>
        <p:spPr>
          <a:xfrm rot="10800000" flipH="1" flipV="1">
            <a:off x="0" y="0"/>
            <a:ext cx="8548914" cy="6858000"/>
          </a:xfrm>
          <a:custGeom>
            <a:avLst/>
            <a:gdLst>
              <a:gd name="connsiteX0" fmla="*/ 0 w 8548914"/>
              <a:gd name="connsiteY0" fmla="*/ 0 h 6858000"/>
              <a:gd name="connsiteX1" fmla="*/ 3539070 w 8548914"/>
              <a:gd name="connsiteY1" fmla="*/ 0 h 6858000"/>
              <a:gd name="connsiteX2" fmla="*/ 8548914 w 8548914"/>
              <a:gd name="connsiteY2" fmla="*/ 6858000 h 6858000"/>
              <a:gd name="connsiteX3" fmla="*/ 1127760 w 8548914"/>
              <a:gd name="connsiteY3" fmla="*/ 6858000 h 6858000"/>
              <a:gd name="connsiteX4" fmla="*/ 0 w 8548914"/>
              <a:gd name="connsiteY4" fmla="*/ 5551714 h 6858000"/>
              <a:gd name="connsiteX5" fmla="*/ 0 w 854891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8914" h="6858000">
                <a:moveTo>
                  <a:pt x="0" y="0"/>
                </a:moveTo>
                <a:lnTo>
                  <a:pt x="3539070" y="0"/>
                </a:lnTo>
                <a:lnTo>
                  <a:pt x="8548914" y="6858000"/>
                </a:lnTo>
                <a:lnTo>
                  <a:pt x="1127760" y="6858000"/>
                </a:lnTo>
                <a:lnTo>
                  <a:pt x="0" y="5551714"/>
                </a:lnTo>
                <a:lnTo>
                  <a:pt x="0" y="0"/>
                </a:lnTo>
                <a:close/>
              </a:path>
            </a:pathLst>
          </a:custGeom>
          <a:solidFill>
            <a:srgbClr val="F2F2F3"/>
          </a:solidFill>
          <a:ln w="71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892E7D7F-7B83-16BB-F8EF-76449C407AA7}"/>
              </a:ext>
            </a:extLst>
          </p:cNvPr>
          <p:cNvGrpSpPr/>
          <p:nvPr userDrawn="1"/>
        </p:nvGrpSpPr>
        <p:grpSpPr>
          <a:xfrm>
            <a:off x="0" y="6378845"/>
            <a:ext cx="11611362" cy="479856"/>
            <a:chOff x="0" y="6500914"/>
            <a:chExt cx="8739854" cy="361187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xmlns="" id="{50610987-F53A-88D0-7028-9BF9FFB4134C}"/>
                </a:ext>
              </a:extLst>
            </p:cNvPr>
            <p:cNvSpPr/>
            <p:nvPr/>
          </p:nvSpPr>
          <p:spPr>
            <a:xfrm>
              <a:off x="0" y="6500914"/>
              <a:ext cx="8509635" cy="361187"/>
            </a:xfrm>
            <a:custGeom>
              <a:avLst/>
              <a:gdLst>
                <a:gd name="connsiteX0" fmla="*/ 0 w 8509635"/>
                <a:gd name="connsiteY0" fmla="*/ 0 h 361187"/>
                <a:gd name="connsiteX1" fmla="*/ 5640419 w 8509635"/>
                <a:gd name="connsiteY1" fmla="*/ 0 h 361187"/>
                <a:gd name="connsiteX2" fmla="*/ 5640419 w 8509635"/>
                <a:gd name="connsiteY2" fmla="*/ 2381 h 361187"/>
                <a:gd name="connsiteX3" fmla="*/ 5806440 w 8509635"/>
                <a:gd name="connsiteY3" fmla="*/ 2381 h 361187"/>
                <a:gd name="connsiteX4" fmla="*/ 6079331 w 8509635"/>
                <a:gd name="connsiteY4" fmla="*/ 2381 h 361187"/>
                <a:gd name="connsiteX5" fmla="*/ 6079331 w 8509635"/>
                <a:gd name="connsiteY5" fmla="*/ 1810 h 361187"/>
                <a:gd name="connsiteX6" fmla="*/ 6319552 w 8509635"/>
                <a:gd name="connsiteY6" fmla="*/ 1810 h 361187"/>
                <a:gd name="connsiteX7" fmla="*/ 6971538 w 8509635"/>
                <a:gd name="connsiteY7" fmla="*/ 1810 h 361187"/>
                <a:gd name="connsiteX8" fmla="*/ 7033165 w 8509635"/>
                <a:gd name="connsiteY8" fmla="*/ 1810 h 361187"/>
                <a:gd name="connsiteX9" fmla="*/ 7131368 w 8509635"/>
                <a:gd name="connsiteY9" fmla="*/ 1810 h 361187"/>
                <a:gd name="connsiteX10" fmla="*/ 7131844 w 8509635"/>
                <a:gd name="connsiteY10" fmla="*/ 2381 h 361187"/>
                <a:gd name="connsiteX11" fmla="*/ 7339013 w 8509635"/>
                <a:gd name="connsiteY11" fmla="*/ 2381 h 361187"/>
                <a:gd name="connsiteX12" fmla="*/ 7339013 w 8509635"/>
                <a:gd name="connsiteY12" fmla="*/ 1810 h 361187"/>
                <a:gd name="connsiteX13" fmla="*/ 7579233 w 8509635"/>
                <a:gd name="connsiteY13" fmla="*/ 1810 h 361187"/>
                <a:gd name="connsiteX14" fmla="*/ 8192643 w 8509635"/>
                <a:gd name="connsiteY14" fmla="*/ 1810 h 361187"/>
                <a:gd name="connsiteX15" fmla="*/ 8509635 w 8509635"/>
                <a:gd name="connsiteY15" fmla="*/ 360617 h 361187"/>
                <a:gd name="connsiteX16" fmla="*/ 8292846 w 8509635"/>
                <a:gd name="connsiteY16" fmla="*/ 360617 h 361187"/>
                <a:gd name="connsiteX17" fmla="*/ 8019955 w 8509635"/>
                <a:gd name="connsiteY17" fmla="*/ 360617 h 361187"/>
                <a:gd name="connsiteX18" fmla="*/ 8019955 w 8509635"/>
                <a:gd name="connsiteY18" fmla="*/ 361188 h 361187"/>
                <a:gd name="connsiteX19" fmla="*/ 7779735 w 8509635"/>
                <a:gd name="connsiteY19" fmla="*/ 361188 h 361187"/>
                <a:gd name="connsiteX20" fmla="*/ 7721536 w 8509635"/>
                <a:gd name="connsiteY20" fmla="*/ 361188 h 361187"/>
                <a:gd name="connsiteX21" fmla="*/ 7721536 w 8509635"/>
                <a:gd name="connsiteY21" fmla="*/ 361188 h 361187"/>
                <a:gd name="connsiteX22" fmla="*/ 0 w 8509635"/>
                <a:gd name="connsiteY22" fmla="*/ 361188 h 361187"/>
                <a:gd name="connsiteX23" fmla="*/ 0 w 8509635"/>
                <a:gd name="connsiteY23" fmla="*/ 108585 h 361187"/>
                <a:gd name="connsiteX24" fmla="*/ 0 w 8509635"/>
                <a:gd name="connsiteY24" fmla="*/ 6477 h 361187"/>
                <a:gd name="connsiteX25" fmla="*/ 0 w 8509635"/>
                <a:gd name="connsiteY25" fmla="*/ 0 h 361187"/>
                <a:gd name="connsiteX26" fmla="*/ 0 w 8509635"/>
                <a:gd name="connsiteY26" fmla="*/ 0 h 361187"/>
                <a:gd name="connsiteX27" fmla="*/ 0 w 8509635"/>
                <a:gd name="connsiteY27" fmla="*/ 0 h 36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509635" h="361187">
                  <a:moveTo>
                    <a:pt x="0" y="0"/>
                  </a:moveTo>
                  <a:lnTo>
                    <a:pt x="5640419" y="0"/>
                  </a:lnTo>
                  <a:lnTo>
                    <a:pt x="5640419" y="2381"/>
                  </a:lnTo>
                  <a:lnTo>
                    <a:pt x="5806440" y="2381"/>
                  </a:lnTo>
                  <a:lnTo>
                    <a:pt x="6079331" y="2381"/>
                  </a:lnTo>
                  <a:lnTo>
                    <a:pt x="6079331" y="1810"/>
                  </a:lnTo>
                  <a:lnTo>
                    <a:pt x="6319552" y="1810"/>
                  </a:lnTo>
                  <a:lnTo>
                    <a:pt x="6971538" y="1810"/>
                  </a:lnTo>
                  <a:lnTo>
                    <a:pt x="7033165" y="1810"/>
                  </a:lnTo>
                  <a:lnTo>
                    <a:pt x="7131368" y="1810"/>
                  </a:lnTo>
                  <a:lnTo>
                    <a:pt x="7131844" y="2381"/>
                  </a:lnTo>
                  <a:lnTo>
                    <a:pt x="7339013" y="2381"/>
                  </a:lnTo>
                  <a:lnTo>
                    <a:pt x="7339013" y="1810"/>
                  </a:lnTo>
                  <a:lnTo>
                    <a:pt x="7579233" y="1810"/>
                  </a:lnTo>
                  <a:lnTo>
                    <a:pt x="8192643" y="1810"/>
                  </a:lnTo>
                  <a:lnTo>
                    <a:pt x="8509635" y="360617"/>
                  </a:lnTo>
                  <a:lnTo>
                    <a:pt x="8292846" y="360617"/>
                  </a:lnTo>
                  <a:lnTo>
                    <a:pt x="8019955" y="360617"/>
                  </a:lnTo>
                  <a:lnTo>
                    <a:pt x="8019955" y="361188"/>
                  </a:lnTo>
                  <a:lnTo>
                    <a:pt x="7779735" y="361188"/>
                  </a:lnTo>
                  <a:lnTo>
                    <a:pt x="7721536" y="361188"/>
                  </a:lnTo>
                  <a:lnTo>
                    <a:pt x="7721536" y="361188"/>
                  </a:lnTo>
                  <a:lnTo>
                    <a:pt x="0" y="361188"/>
                  </a:lnTo>
                  <a:lnTo>
                    <a:pt x="0" y="108585"/>
                  </a:lnTo>
                  <a:lnTo>
                    <a:pt x="0" y="647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xmlns="" id="{E6DD0FA9-6473-264C-4BB5-DE6A163A7ABF}"/>
                </a:ext>
              </a:extLst>
            </p:cNvPr>
            <p:cNvSpPr/>
            <p:nvPr/>
          </p:nvSpPr>
          <p:spPr>
            <a:xfrm>
              <a:off x="8192262" y="6502247"/>
              <a:ext cx="547592" cy="359283"/>
            </a:xfrm>
            <a:custGeom>
              <a:avLst/>
              <a:gdLst>
                <a:gd name="connsiteX0" fmla="*/ 229933 w 547592"/>
                <a:gd name="connsiteY0" fmla="*/ 0 h 359283"/>
                <a:gd name="connsiteX1" fmla="*/ 0 w 547592"/>
                <a:gd name="connsiteY1" fmla="*/ 0 h 359283"/>
                <a:gd name="connsiteX2" fmla="*/ 317659 w 547592"/>
                <a:gd name="connsiteY2" fmla="*/ 359283 h 359283"/>
                <a:gd name="connsiteX3" fmla="*/ 547592 w 547592"/>
                <a:gd name="connsiteY3" fmla="*/ 359283 h 359283"/>
                <a:gd name="connsiteX4" fmla="*/ 229933 w 547592"/>
                <a:gd name="connsiteY4" fmla="*/ 0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592" h="359283">
                  <a:moveTo>
                    <a:pt x="229933" y="0"/>
                  </a:moveTo>
                  <a:lnTo>
                    <a:pt x="0" y="0"/>
                  </a:lnTo>
                  <a:lnTo>
                    <a:pt x="317659" y="359283"/>
                  </a:lnTo>
                  <a:lnTo>
                    <a:pt x="547592" y="359283"/>
                  </a:lnTo>
                  <a:lnTo>
                    <a:pt x="229933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751A40D-FB0C-1F2A-2F8D-722277BAD4FF}"/>
              </a:ext>
            </a:extLst>
          </p:cNvPr>
          <p:cNvSpPr/>
          <p:nvPr userDrawn="1"/>
        </p:nvSpPr>
        <p:spPr>
          <a:xfrm>
            <a:off x="624425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77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3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xmlns="" id="{76D7C009-9615-6F94-A748-22CDBF4FDD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2351314" cy="6858000"/>
          </a:xfrm>
          <a:prstGeom prst="rect">
            <a:avLst/>
          </a:prstGeom>
          <a:pattFill prst="pct25">
            <a:fgClr>
              <a:srgbClr val="050840"/>
            </a:fgClr>
            <a:bgClr>
              <a:schemeClr val="bg1"/>
            </a:bgClr>
          </a:pattFill>
        </p:spPr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xmlns="" id="{8A8293C6-DB69-9A7D-3B76-3C81FAA6C99C}"/>
              </a:ext>
            </a:extLst>
          </p:cNvPr>
          <p:cNvSpPr/>
          <p:nvPr userDrawn="1"/>
        </p:nvSpPr>
        <p:spPr>
          <a:xfrm flipH="1">
            <a:off x="5577840" y="0"/>
            <a:ext cx="6614158" cy="6858000"/>
          </a:xfrm>
          <a:prstGeom prst="rect">
            <a:avLst/>
          </a:pr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35">
            <a:extLst>
              <a:ext uri="{FF2B5EF4-FFF2-40B4-BE49-F238E27FC236}">
                <a16:creationId xmlns:a16="http://schemas.microsoft.com/office/drawing/2014/main" xmlns="" id="{0AD15686-9069-BF18-3059-C12D96DFD736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85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C16EF5-C637-04FC-4D0C-8C9E515203CA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reeform: Shape 28">
            <a:extLst>
              <a:ext uri="{FF2B5EF4-FFF2-40B4-BE49-F238E27FC236}">
                <a16:creationId xmlns:a16="http://schemas.microsoft.com/office/drawing/2014/main" xmlns="" id="{B95BB5FA-075F-4395-359D-1E63E743E90F}"/>
              </a:ext>
            </a:extLst>
          </p:cNvPr>
          <p:cNvSpPr/>
          <p:nvPr userDrawn="1"/>
        </p:nvSpPr>
        <p:spPr>
          <a:xfrm rot="10800000">
            <a:off x="10877642" y="305822"/>
            <a:ext cx="1009150" cy="108545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0EDC32-70F6-A3C6-998A-13FD427801BF}"/>
              </a:ext>
            </a:extLst>
          </p:cNvPr>
          <p:cNvSpPr/>
          <p:nvPr userDrawn="1"/>
        </p:nvSpPr>
        <p:spPr>
          <a:xfrm>
            <a:off x="485204" y="640243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28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4 + Image Obl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xmlns="" id="{DAE56926-48BC-58C9-AAD8-362698A38AB5}"/>
              </a:ext>
            </a:extLst>
          </p:cNvPr>
          <p:cNvSpPr/>
          <p:nvPr userDrawn="1"/>
        </p:nvSpPr>
        <p:spPr>
          <a:xfrm>
            <a:off x="1397091" y="789408"/>
            <a:ext cx="5360670" cy="6068594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FC8D1B0A-AB85-4F1F-C1F4-20B3F5DA00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7887"/>
            <a:ext cx="5768353" cy="6530117"/>
          </a:xfrm>
          <a:custGeom>
            <a:avLst/>
            <a:gdLst>
              <a:gd name="connsiteX0" fmla="*/ 0 w 5768353"/>
              <a:gd name="connsiteY0" fmla="*/ 0 h 6530117"/>
              <a:gd name="connsiteX1" fmla="*/ 5768353 w 5768353"/>
              <a:gd name="connsiteY1" fmla="*/ 6530117 h 6530117"/>
              <a:gd name="connsiteX2" fmla="*/ 0 w 5768353"/>
              <a:gd name="connsiteY2" fmla="*/ 6530117 h 653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8353" h="6530117">
                <a:moveTo>
                  <a:pt x="0" y="0"/>
                </a:moveTo>
                <a:lnTo>
                  <a:pt x="5768353" y="6530117"/>
                </a:lnTo>
                <a:lnTo>
                  <a:pt x="0" y="6530117"/>
                </a:lnTo>
                <a:close/>
              </a:path>
            </a:pathLst>
          </a:custGeom>
          <a:pattFill prst="pct25">
            <a:fgClr>
              <a:srgbClr val="050840"/>
            </a:fgClr>
            <a:bgClr>
              <a:schemeClr val="bg1"/>
            </a:bgClr>
          </a:patt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4BD01B6-1649-6345-4ABD-A84D7BFD0078}"/>
              </a:ext>
            </a:extLst>
          </p:cNvPr>
          <p:cNvSpPr/>
          <p:nvPr userDrawn="1"/>
        </p:nvSpPr>
        <p:spPr>
          <a:xfrm>
            <a:off x="5475212" y="639955"/>
            <a:ext cx="1188720" cy="45719"/>
          </a:xfrm>
          <a:prstGeom prst="rect">
            <a:avLst/>
          </a:prstGeom>
          <a:solidFill>
            <a:srgbClr val="FFC61A"/>
          </a:solidFill>
          <a:ln>
            <a:solidFill>
              <a:srgbClr val="FFC6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64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39900A1-0E89-AEBB-D8A3-2D3223BE7F4E}"/>
              </a:ext>
            </a:extLst>
          </p:cNvPr>
          <p:cNvSpPr/>
          <p:nvPr userDrawn="1"/>
        </p:nvSpPr>
        <p:spPr>
          <a:xfrm>
            <a:off x="0" y="3889829"/>
            <a:ext cx="12192000" cy="2968172"/>
          </a:xfrm>
          <a:prstGeom prst="rect">
            <a:avLst/>
          </a:pr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4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ve Contenu N°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ABDCBFE-FB36-A507-8ACD-51217345D666}"/>
              </a:ext>
            </a:extLst>
          </p:cNvPr>
          <p:cNvSpPr/>
          <p:nvPr userDrawn="1"/>
        </p:nvSpPr>
        <p:spPr>
          <a:xfrm>
            <a:off x="315264" y="646450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530217FA-6489-149C-F4E1-77D1FDCBCDD3}"/>
              </a:ext>
            </a:extLst>
          </p:cNvPr>
          <p:cNvGrpSpPr/>
          <p:nvPr userDrawn="1"/>
        </p:nvGrpSpPr>
        <p:grpSpPr>
          <a:xfrm>
            <a:off x="3794538" y="0"/>
            <a:ext cx="8406065" cy="6858000"/>
            <a:chOff x="3794538" y="0"/>
            <a:chExt cx="8406065" cy="6858000"/>
          </a:xfrm>
        </p:grpSpPr>
        <p:sp>
          <p:nvSpPr>
            <p:cNvPr id="3" name="Freeform: Shape 20">
              <a:extLst>
                <a:ext uri="{FF2B5EF4-FFF2-40B4-BE49-F238E27FC236}">
                  <a16:creationId xmlns:a16="http://schemas.microsoft.com/office/drawing/2014/main" xmlns="" id="{330C1176-1AD3-D2F5-9D1F-470B63B354B4}"/>
                </a:ext>
              </a:extLst>
            </p:cNvPr>
            <p:cNvSpPr/>
            <p:nvPr userDrawn="1"/>
          </p:nvSpPr>
          <p:spPr>
            <a:xfrm>
              <a:off x="3958863" y="0"/>
              <a:ext cx="8241740" cy="6858000"/>
            </a:xfrm>
            <a:custGeom>
              <a:avLst/>
              <a:gdLst>
                <a:gd name="connsiteX0" fmla="*/ 5257360 w 7565912"/>
                <a:gd name="connsiteY0" fmla="*/ 0 h 6858000"/>
                <a:gd name="connsiteX1" fmla="*/ 7565912 w 7565912"/>
                <a:gd name="connsiteY1" fmla="*/ 0 h 6858000"/>
                <a:gd name="connsiteX2" fmla="*/ 7565912 w 7565912"/>
                <a:gd name="connsiteY2" fmla="*/ 6858000 h 6858000"/>
                <a:gd name="connsiteX3" fmla="*/ 0 w 756591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5912" h="6858000">
                  <a:moveTo>
                    <a:pt x="5257360" y="0"/>
                  </a:moveTo>
                  <a:lnTo>
                    <a:pt x="7565912" y="0"/>
                  </a:lnTo>
                  <a:lnTo>
                    <a:pt x="756591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xmlns="" id="{5FACCAE6-3AD1-F2C1-65F2-D27B34F2ACC2}"/>
                </a:ext>
              </a:extLst>
            </p:cNvPr>
            <p:cNvSpPr/>
            <p:nvPr userDrawn="1"/>
          </p:nvSpPr>
          <p:spPr>
            <a:xfrm>
              <a:off x="3794538" y="0"/>
              <a:ext cx="5892624" cy="6858000"/>
            </a:xfrm>
            <a:custGeom>
              <a:avLst/>
              <a:gdLst>
                <a:gd name="connsiteX0" fmla="*/ 5726976 w 5892624"/>
                <a:gd name="connsiteY0" fmla="*/ 0 h 6858000"/>
                <a:gd name="connsiteX1" fmla="*/ 5892624 w 5892624"/>
                <a:gd name="connsiteY1" fmla="*/ 0 h 6858000"/>
                <a:gd name="connsiteX2" fmla="*/ 165648 w 5892624"/>
                <a:gd name="connsiteY2" fmla="*/ 6858000 h 6858000"/>
                <a:gd name="connsiteX3" fmla="*/ 0 w 589262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2624" h="6858000">
                  <a:moveTo>
                    <a:pt x="5726976" y="0"/>
                  </a:moveTo>
                  <a:lnTo>
                    <a:pt x="5892624" y="0"/>
                  </a:lnTo>
                  <a:lnTo>
                    <a:pt x="165648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6867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4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E56B29C0-3D77-E790-5DB1-55EB30019074}"/>
              </a:ext>
            </a:extLst>
          </p:cNvPr>
          <p:cNvGrpSpPr/>
          <p:nvPr userDrawn="1"/>
        </p:nvGrpSpPr>
        <p:grpSpPr>
          <a:xfrm>
            <a:off x="0" y="1095843"/>
            <a:ext cx="6817931" cy="5762158"/>
            <a:chOff x="0" y="1095843"/>
            <a:chExt cx="6817931" cy="5762158"/>
          </a:xfrm>
        </p:grpSpPr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xmlns="" id="{A9F755A6-83FB-D936-FB5E-D6566A4443FF}"/>
                </a:ext>
              </a:extLst>
            </p:cNvPr>
            <p:cNvSpPr/>
            <p:nvPr userDrawn="1"/>
          </p:nvSpPr>
          <p:spPr>
            <a:xfrm>
              <a:off x="825177" y="1301079"/>
              <a:ext cx="5992754" cy="5556922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7">
              <a:extLst>
                <a:ext uri="{FF2B5EF4-FFF2-40B4-BE49-F238E27FC236}">
                  <a16:creationId xmlns:a16="http://schemas.microsoft.com/office/drawing/2014/main" xmlns="" id="{49880DA2-DB9E-B4FD-6065-268D6D230693}"/>
                </a:ext>
              </a:extLst>
            </p:cNvPr>
            <p:cNvSpPr/>
            <p:nvPr userDrawn="1"/>
          </p:nvSpPr>
          <p:spPr>
            <a:xfrm>
              <a:off x="0" y="1095843"/>
              <a:ext cx="6241128" cy="576215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xmlns="" id="{77F60FD2-2596-5FEC-B7F2-C64CEFE63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2084526"/>
            <a:ext cx="6460910" cy="3370225"/>
          </a:xfrm>
          <a:custGeom>
            <a:avLst/>
            <a:gdLst>
              <a:gd name="connsiteX0" fmla="*/ 2838695 w 6460910"/>
              <a:gd name="connsiteY0" fmla="*/ 0 h 3370225"/>
              <a:gd name="connsiteX1" fmla="*/ 6460910 w 6460910"/>
              <a:gd name="connsiteY1" fmla="*/ 3370224 h 3370225"/>
              <a:gd name="connsiteX2" fmla="*/ 2838695 w 6460910"/>
              <a:gd name="connsiteY2" fmla="*/ 3370224 h 3370225"/>
              <a:gd name="connsiteX3" fmla="*/ 2838695 w 6460910"/>
              <a:gd name="connsiteY3" fmla="*/ 3370225 h 3370225"/>
              <a:gd name="connsiteX4" fmla="*/ 0 w 6460910"/>
              <a:gd name="connsiteY4" fmla="*/ 3370225 h 3370225"/>
              <a:gd name="connsiteX5" fmla="*/ 0 w 6460910"/>
              <a:gd name="connsiteY5" fmla="*/ 1 h 3370225"/>
              <a:gd name="connsiteX6" fmla="*/ 2838695 w 6460910"/>
              <a:gd name="connsiteY6" fmla="*/ 1 h 337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0910" h="3370225">
                <a:moveTo>
                  <a:pt x="2838695" y="0"/>
                </a:moveTo>
                <a:lnTo>
                  <a:pt x="6460910" y="3370224"/>
                </a:lnTo>
                <a:lnTo>
                  <a:pt x="2838695" y="3370224"/>
                </a:lnTo>
                <a:lnTo>
                  <a:pt x="2838695" y="3370225"/>
                </a:lnTo>
                <a:lnTo>
                  <a:pt x="0" y="3370225"/>
                </a:lnTo>
                <a:lnTo>
                  <a:pt x="0" y="1"/>
                </a:lnTo>
                <a:lnTo>
                  <a:pt x="2838695" y="1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46D212-940F-572B-654A-DB8ED1249AB1}"/>
              </a:ext>
            </a:extLst>
          </p:cNvPr>
          <p:cNvSpPr/>
          <p:nvPr userDrawn="1"/>
        </p:nvSpPr>
        <p:spPr>
          <a:xfrm>
            <a:off x="6543570" y="42873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804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ve Contenu N°47 + Image Diago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8">
            <a:extLst>
              <a:ext uri="{FF2B5EF4-FFF2-40B4-BE49-F238E27FC236}">
                <a16:creationId xmlns:a16="http://schemas.microsoft.com/office/drawing/2014/main" xmlns="" id="{776BB790-182D-7294-70B7-BA0A9B6A3DF6}"/>
              </a:ext>
            </a:extLst>
          </p:cNvPr>
          <p:cNvSpPr/>
          <p:nvPr userDrawn="1"/>
        </p:nvSpPr>
        <p:spPr>
          <a:xfrm rot="10800000">
            <a:off x="10097221" y="232382"/>
            <a:ext cx="1862395" cy="200321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D552761-2F52-DD6E-BC3A-19F42A3B4BC3}"/>
              </a:ext>
            </a:extLst>
          </p:cNvPr>
          <p:cNvSpPr/>
          <p:nvPr userDrawn="1"/>
        </p:nvSpPr>
        <p:spPr>
          <a:xfrm>
            <a:off x="485204" y="640243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7B5E3041-8296-728B-8BA4-58D3034542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5973378" y="0"/>
            <a:ext cx="6218622" cy="6857999"/>
          </a:xfrm>
          <a:custGeom>
            <a:avLst/>
            <a:gdLst>
              <a:gd name="connsiteX0" fmla="*/ 0 w 7088396"/>
              <a:gd name="connsiteY0" fmla="*/ 2848402 h 6858000"/>
              <a:gd name="connsiteX1" fmla="*/ 2944094 w 7088396"/>
              <a:gd name="connsiteY1" fmla="*/ 0 h 6858000"/>
              <a:gd name="connsiteX2" fmla="*/ 7088396 w 7088396"/>
              <a:gd name="connsiteY2" fmla="*/ 0 h 6858000"/>
              <a:gd name="connsiteX3" fmla="*/ 0 w 7088396"/>
              <a:gd name="connsiteY3" fmla="*/ 6858000 h 6858000"/>
              <a:gd name="connsiteX4" fmla="*/ 0 w 7088396"/>
              <a:gd name="connsiteY4" fmla="*/ 2848402 h 6858000"/>
              <a:gd name="connsiteX0" fmla="*/ 0 w 7088396"/>
              <a:gd name="connsiteY0" fmla="*/ 2867857 h 6877455"/>
              <a:gd name="connsiteX1" fmla="*/ 2613354 w 7088396"/>
              <a:gd name="connsiteY1" fmla="*/ 0 h 6877455"/>
              <a:gd name="connsiteX2" fmla="*/ 7088396 w 7088396"/>
              <a:gd name="connsiteY2" fmla="*/ 19455 h 6877455"/>
              <a:gd name="connsiteX3" fmla="*/ 0 w 7088396"/>
              <a:gd name="connsiteY3" fmla="*/ 6877455 h 6877455"/>
              <a:gd name="connsiteX4" fmla="*/ 0 w 7088396"/>
              <a:gd name="connsiteY4" fmla="*/ 2867857 h 6877455"/>
              <a:gd name="connsiteX0" fmla="*/ 0 w 6679835"/>
              <a:gd name="connsiteY0" fmla="*/ 2867857 h 6877455"/>
              <a:gd name="connsiteX1" fmla="*/ 2613354 w 6679835"/>
              <a:gd name="connsiteY1" fmla="*/ 0 h 6877455"/>
              <a:gd name="connsiteX2" fmla="*/ 6679835 w 6679835"/>
              <a:gd name="connsiteY2" fmla="*/ 48638 h 6877455"/>
              <a:gd name="connsiteX3" fmla="*/ 0 w 6679835"/>
              <a:gd name="connsiteY3" fmla="*/ 6877455 h 6877455"/>
              <a:gd name="connsiteX4" fmla="*/ 0 w 6679835"/>
              <a:gd name="connsiteY4" fmla="*/ 2867857 h 6877455"/>
              <a:gd name="connsiteX0" fmla="*/ 0 w 6660379"/>
              <a:gd name="connsiteY0" fmla="*/ 2867857 h 6877455"/>
              <a:gd name="connsiteX1" fmla="*/ 2613354 w 6660379"/>
              <a:gd name="connsiteY1" fmla="*/ 0 h 6877455"/>
              <a:gd name="connsiteX2" fmla="*/ 6660379 w 6660379"/>
              <a:gd name="connsiteY2" fmla="*/ 38911 h 6877455"/>
              <a:gd name="connsiteX3" fmla="*/ 0 w 6660379"/>
              <a:gd name="connsiteY3" fmla="*/ 6877455 h 6877455"/>
              <a:gd name="connsiteX4" fmla="*/ 0 w 6660379"/>
              <a:gd name="connsiteY4" fmla="*/ 2867857 h 6877455"/>
              <a:gd name="connsiteX0" fmla="*/ 0 w 6679835"/>
              <a:gd name="connsiteY0" fmla="*/ 2867857 h 6877455"/>
              <a:gd name="connsiteX1" fmla="*/ 2613354 w 6679835"/>
              <a:gd name="connsiteY1" fmla="*/ 0 h 6877455"/>
              <a:gd name="connsiteX2" fmla="*/ 6679835 w 6679835"/>
              <a:gd name="connsiteY2" fmla="*/ 19456 h 6877455"/>
              <a:gd name="connsiteX3" fmla="*/ 0 w 6679835"/>
              <a:gd name="connsiteY3" fmla="*/ 6877455 h 6877455"/>
              <a:gd name="connsiteX4" fmla="*/ 0 w 6679835"/>
              <a:gd name="connsiteY4" fmla="*/ 2867857 h 6877455"/>
              <a:gd name="connsiteX0" fmla="*/ 0 w 6212907"/>
              <a:gd name="connsiteY0" fmla="*/ 2867857 h 6877455"/>
              <a:gd name="connsiteX1" fmla="*/ 2613354 w 6212907"/>
              <a:gd name="connsiteY1" fmla="*/ 0 h 6877455"/>
              <a:gd name="connsiteX2" fmla="*/ 6212907 w 6212907"/>
              <a:gd name="connsiteY2" fmla="*/ 29183 h 6877455"/>
              <a:gd name="connsiteX3" fmla="*/ 0 w 6212907"/>
              <a:gd name="connsiteY3" fmla="*/ 6877455 h 6877455"/>
              <a:gd name="connsiteX4" fmla="*/ 0 w 6212907"/>
              <a:gd name="connsiteY4" fmla="*/ 2867857 h 6877455"/>
              <a:gd name="connsiteX0" fmla="*/ 0 w 6212907"/>
              <a:gd name="connsiteY0" fmla="*/ 2848401 h 6857999"/>
              <a:gd name="connsiteX1" fmla="*/ 2623082 w 6212907"/>
              <a:gd name="connsiteY1" fmla="*/ 0 h 6857999"/>
              <a:gd name="connsiteX2" fmla="*/ 6212907 w 6212907"/>
              <a:gd name="connsiteY2" fmla="*/ 9727 h 6857999"/>
              <a:gd name="connsiteX3" fmla="*/ 0 w 6212907"/>
              <a:gd name="connsiteY3" fmla="*/ 6857999 h 6857999"/>
              <a:gd name="connsiteX4" fmla="*/ 0 w 6212907"/>
              <a:gd name="connsiteY4" fmla="*/ 2848401 h 6857999"/>
              <a:gd name="connsiteX0" fmla="*/ 0 w 6218622"/>
              <a:gd name="connsiteY0" fmla="*/ 2848401 h 6857999"/>
              <a:gd name="connsiteX1" fmla="*/ 2623082 w 6218622"/>
              <a:gd name="connsiteY1" fmla="*/ 0 h 6857999"/>
              <a:gd name="connsiteX2" fmla="*/ 6218622 w 6218622"/>
              <a:gd name="connsiteY2" fmla="*/ 2107 h 6857999"/>
              <a:gd name="connsiteX3" fmla="*/ 0 w 6218622"/>
              <a:gd name="connsiteY3" fmla="*/ 6857999 h 6857999"/>
              <a:gd name="connsiteX4" fmla="*/ 0 w 6218622"/>
              <a:gd name="connsiteY4" fmla="*/ 28484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8622" h="6857999">
                <a:moveTo>
                  <a:pt x="0" y="2848401"/>
                </a:moveTo>
                <a:lnTo>
                  <a:pt x="2623082" y="0"/>
                </a:lnTo>
                <a:lnTo>
                  <a:pt x="6218622" y="2107"/>
                </a:lnTo>
                <a:lnTo>
                  <a:pt x="0" y="6857999"/>
                </a:lnTo>
                <a:lnTo>
                  <a:pt x="0" y="2848401"/>
                </a:lnTo>
                <a:close/>
              </a:path>
            </a:pathLst>
          </a:custGeom>
          <a:pattFill prst="pct25">
            <a:fgClr>
              <a:srgbClr val="050840"/>
            </a:fgClr>
            <a:bgClr>
              <a:schemeClr val="bg1"/>
            </a:bgClr>
          </a:pattFill>
        </p:spPr>
      </p:sp>
    </p:spTree>
    <p:extLst>
      <p:ext uri="{BB962C8B-B14F-4D97-AF65-F5344CB8AC3E}">
        <p14:creationId xmlns:p14="http://schemas.microsoft.com/office/powerpoint/2010/main" val="5243743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ve Contenu N°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0">
            <a:extLst>
              <a:ext uri="{FF2B5EF4-FFF2-40B4-BE49-F238E27FC236}">
                <a16:creationId xmlns:a16="http://schemas.microsoft.com/office/drawing/2014/main" xmlns="" id="{9D5633C4-0A17-AE9B-AF06-42B2394987BD}"/>
              </a:ext>
            </a:extLst>
          </p:cNvPr>
          <p:cNvSpPr/>
          <p:nvPr userDrawn="1"/>
        </p:nvSpPr>
        <p:spPr>
          <a:xfrm>
            <a:off x="3958863" y="0"/>
            <a:ext cx="8241740" cy="6858000"/>
          </a:xfrm>
          <a:custGeom>
            <a:avLst/>
            <a:gdLst>
              <a:gd name="connsiteX0" fmla="*/ 5257360 w 7565912"/>
              <a:gd name="connsiteY0" fmla="*/ 0 h 6858000"/>
              <a:gd name="connsiteX1" fmla="*/ 7565912 w 7565912"/>
              <a:gd name="connsiteY1" fmla="*/ 0 h 6858000"/>
              <a:gd name="connsiteX2" fmla="*/ 7565912 w 7565912"/>
              <a:gd name="connsiteY2" fmla="*/ 6858000 h 6858000"/>
              <a:gd name="connsiteX3" fmla="*/ 0 w 756591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5912" h="6858000">
                <a:moveTo>
                  <a:pt x="5257360" y="0"/>
                </a:moveTo>
                <a:lnTo>
                  <a:pt x="7565912" y="0"/>
                </a:lnTo>
                <a:lnTo>
                  <a:pt x="75659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1682A68-E614-E15A-44C4-28A9AA820E75}"/>
              </a:ext>
            </a:extLst>
          </p:cNvPr>
          <p:cNvSpPr/>
          <p:nvPr userDrawn="1"/>
        </p:nvSpPr>
        <p:spPr>
          <a:xfrm>
            <a:off x="595087" y="522514"/>
            <a:ext cx="11001828" cy="5812972"/>
          </a:xfrm>
          <a:prstGeom prst="rect">
            <a:avLst/>
          </a:pr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3CF08C3-85C3-283D-02ED-0ADA2859E9F7}"/>
              </a:ext>
            </a:extLst>
          </p:cNvPr>
          <p:cNvSpPr/>
          <p:nvPr userDrawn="1"/>
        </p:nvSpPr>
        <p:spPr>
          <a:xfrm>
            <a:off x="1083223" y="1117316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918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use N°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Espace réservé pour une image  172">
            <a:extLst>
              <a:ext uri="{FF2B5EF4-FFF2-40B4-BE49-F238E27FC236}">
                <a16:creationId xmlns:a16="http://schemas.microsoft.com/office/drawing/2014/main" xmlns="" id="{08C78998-387F-7FF1-0328-151991494C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22525" y="0"/>
            <a:ext cx="9763078" cy="6858000"/>
          </a:xfrm>
          <a:custGeom>
            <a:avLst/>
            <a:gdLst>
              <a:gd name="connsiteX0" fmla="*/ 0 w 9763078"/>
              <a:gd name="connsiteY0" fmla="*/ 0 h 6858000"/>
              <a:gd name="connsiteX1" fmla="*/ 9763078 w 9763078"/>
              <a:gd name="connsiteY1" fmla="*/ 0 h 6858000"/>
              <a:gd name="connsiteX2" fmla="*/ 9763078 w 9763078"/>
              <a:gd name="connsiteY2" fmla="*/ 6858000 h 6858000"/>
              <a:gd name="connsiteX3" fmla="*/ 6061613 w 9763078"/>
              <a:gd name="connsiteY3" fmla="*/ 6858000 h 6858000"/>
              <a:gd name="connsiteX4" fmla="*/ 3627 w 9763078"/>
              <a:gd name="connsiteY4" fmla="*/ 1 h 6858000"/>
              <a:gd name="connsiteX5" fmla="*/ 0 w 9763078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63078" h="6858000">
                <a:moveTo>
                  <a:pt x="0" y="0"/>
                </a:moveTo>
                <a:lnTo>
                  <a:pt x="9763078" y="0"/>
                </a:lnTo>
                <a:lnTo>
                  <a:pt x="9763078" y="6858000"/>
                </a:lnTo>
                <a:lnTo>
                  <a:pt x="6061613" y="6858000"/>
                </a:lnTo>
                <a:lnTo>
                  <a:pt x="3627" y="1"/>
                </a:lnTo>
                <a:lnTo>
                  <a:pt x="0" y="1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178" name="Groupe 177">
            <a:extLst>
              <a:ext uri="{FF2B5EF4-FFF2-40B4-BE49-F238E27FC236}">
                <a16:creationId xmlns:a16="http://schemas.microsoft.com/office/drawing/2014/main" xmlns="" id="{1D4FE2A4-5C01-A6A7-18AE-D801A0C0158C}"/>
              </a:ext>
            </a:extLst>
          </p:cNvPr>
          <p:cNvGrpSpPr/>
          <p:nvPr userDrawn="1"/>
        </p:nvGrpSpPr>
        <p:grpSpPr>
          <a:xfrm>
            <a:off x="0" y="1"/>
            <a:ext cx="9167834" cy="6858000"/>
            <a:chOff x="0" y="1"/>
            <a:chExt cx="9167834" cy="6858000"/>
          </a:xfrm>
        </p:grpSpPr>
        <p:sp>
          <p:nvSpPr>
            <p:cNvPr id="174" name="Freeform: Shape 37">
              <a:extLst>
                <a:ext uri="{FF2B5EF4-FFF2-40B4-BE49-F238E27FC236}">
                  <a16:creationId xmlns:a16="http://schemas.microsoft.com/office/drawing/2014/main" xmlns="" id="{A2F86E42-ED1D-23E7-10C1-F5C53F536210}"/>
                </a:ext>
              </a:extLst>
            </p:cNvPr>
            <p:cNvSpPr/>
            <p:nvPr userDrawn="1"/>
          </p:nvSpPr>
          <p:spPr>
            <a:xfrm>
              <a:off x="4147175" y="1174320"/>
              <a:ext cx="5020659" cy="568368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70">
              <a:extLst>
                <a:ext uri="{FF2B5EF4-FFF2-40B4-BE49-F238E27FC236}">
                  <a16:creationId xmlns:a16="http://schemas.microsoft.com/office/drawing/2014/main" xmlns="" id="{1B588C7C-7862-18BC-7D5D-7AAB519FD2A4}"/>
                </a:ext>
              </a:extLst>
            </p:cNvPr>
            <p:cNvSpPr/>
            <p:nvPr userDrawn="1"/>
          </p:nvSpPr>
          <p:spPr>
            <a:xfrm>
              <a:off x="0" y="1"/>
              <a:ext cx="8490536" cy="6858000"/>
            </a:xfrm>
            <a:custGeom>
              <a:avLst/>
              <a:gdLst>
                <a:gd name="connsiteX0" fmla="*/ 0 w 8490536"/>
                <a:gd name="connsiteY0" fmla="*/ 0 h 6858000"/>
                <a:gd name="connsiteX1" fmla="*/ 2432549 w 8490536"/>
                <a:gd name="connsiteY1" fmla="*/ 0 h 6858000"/>
                <a:gd name="connsiteX2" fmla="*/ 8490536 w 8490536"/>
                <a:gd name="connsiteY2" fmla="*/ 6858000 h 6858000"/>
                <a:gd name="connsiteX3" fmla="*/ 0 w 8490536"/>
                <a:gd name="connsiteY3" fmla="*/ 6858000 h 6858000"/>
                <a:gd name="connsiteX4" fmla="*/ 0 w 8490536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0536" h="6858000">
                  <a:moveTo>
                    <a:pt x="0" y="0"/>
                  </a:moveTo>
                  <a:lnTo>
                    <a:pt x="2432549" y="0"/>
                  </a:lnTo>
                  <a:lnTo>
                    <a:pt x="8490536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09">
              <a:extLst>
                <a:ext uri="{FF2B5EF4-FFF2-40B4-BE49-F238E27FC236}">
                  <a16:creationId xmlns:a16="http://schemas.microsoft.com/office/drawing/2014/main" xmlns="" id="{4AAFBFF8-0A14-0058-A2EA-25951D2BB331}"/>
                </a:ext>
              </a:extLst>
            </p:cNvPr>
            <p:cNvSpPr/>
            <p:nvPr userDrawn="1"/>
          </p:nvSpPr>
          <p:spPr>
            <a:xfrm>
              <a:off x="5522856" y="5061197"/>
              <a:ext cx="1140143" cy="1290709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81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ause N°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pour une image  32">
            <a:extLst>
              <a:ext uri="{FF2B5EF4-FFF2-40B4-BE49-F238E27FC236}">
                <a16:creationId xmlns:a16="http://schemas.microsoft.com/office/drawing/2014/main" xmlns="" id="{50348471-BA4C-721F-FB12-A91E5A6157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1820" y="0"/>
            <a:ext cx="11280180" cy="6858000"/>
          </a:xfrm>
          <a:custGeom>
            <a:avLst/>
            <a:gdLst>
              <a:gd name="connsiteX0" fmla="*/ 0 w 11280180"/>
              <a:gd name="connsiteY0" fmla="*/ 0 h 6858000"/>
              <a:gd name="connsiteX1" fmla="*/ 11280180 w 11280180"/>
              <a:gd name="connsiteY1" fmla="*/ 0 h 6858000"/>
              <a:gd name="connsiteX2" fmla="*/ 11280180 w 11280180"/>
              <a:gd name="connsiteY2" fmla="*/ 6858000 h 6858000"/>
              <a:gd name="connsiteX3" fmla="*/ 7483539 w 112801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80180" h="6858000">
                <a:moveTo>
                  <a:pt x="0" y="0"/>
                </a:moveTo>
                <a:lnTo>
                  <a:pt x="11280180" y="0"/>
                </a:lnTo>
                <a:lnTo>
                  <a:pt x="11280180" y="6858000"/>
                </a:lnTo>
                <a:lnTo>
                  <a:pt x="7483539" y="6858000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FDB8F3E7-0225-D4C7-DFE8-548BE4709F11}"/>
              </a:ext>
            </a:extLst>
          </p:cNvPr>
          <p:cNvGrpSpPr/>
          <p:nvPr userDrawn="1"/>
        </p:nvGrpSpPr>
        <p:grpSpPr>
          <a:xfrm>
            <a:off x="0" y="1"/>
            <a:ext cx="9398552" cy="6858000"/>
            <a:chOff x="0" y="1"/>
            <a:chExt cx="9398552" cy="6858000"/>
          </a:xfrm>
        </p:grpSpPr>
        <p:sp>
          <p:nvSpPr>
            <p:cNvPr id="35" name="Freeform: Shape 27">
              <a:extLst>
                <a:ext uri="{FF2B5EF4-FFF2-40B4-BE49-F238E27FC236}">
                  <a16:creationId xmlns:a16="http://schemas.microsoft.com/office/drawing/2014/main" xmlns="" id="{7D70895E-1C37-2A6B-EA03-56A83DD76DDC}"/>
                </a:ext>
              </a:extLst>
            </p:cNvPr>
            <p:cNvSpPr/>
            <p:nvPr/>
          </p:nvSpPr>
          <p:spPr>
            <a:xfrm>
              <a:off x="2318076" y="320911"/>
              <a:ext cx="7080476" cy="653709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1">
              <a:extLst>
                <a:ext uri="{FF2B5EF4-FFF2-40B4-BE49-F238E27FC236}">
                  <a16:creationId xmlns:a16="http://schemas.microsoft.com/office/drawing/2014/main" xmlns="" id="{1912B6A3-BEAD-3A6D-7844-03D05BB4B102}"/>
                </a:ext>
              </a:extLst>
            </p:cNvPr>
            <p:cNvSpPr/>
            <p:nvPr/>
          </p:nvSpPr>
          <p:spPr>
            <a:xfrm>
              <a:off x="0" y="1"/>
              <a:ext cx="8395359" cy="6858000"/>
            </a:xfrm>
            <a:custGeom>
              <a:avLst/>
              <a:gdLst>
                <a:gd name="connsiteX0" fmla="*/ 0 w 8395359"/>
                <a:gd name="connsiteY0" fmla="*/ 0 h 6909221"/>
                <a:gd name="connsiteX1" fmla="*/ 911820 w 8395359"/>
                <a:gd name="connsiteY1" fmla="*/ 0 h 6909221"/>
                <a:gd name="connsiteX2" fmla="*/ 8395359 w 8395359"/>
                <a:gd name="connsiteY2" fmla="*/ 6909221 h 6909221"/>
                <a:gd name="connsiteX3" fmla="*/ 0 w 8395359"/>
                <a:gd name="connsiteY3" fmla="*/ 6909221 h 6909221"/>
                <a:gd name="connsiteX4" fmla="*/ 0 w 8395359"/>
                <a:gd name="connsiteY4" fmla="*/ 0 h 690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5359" h="6909221">
                  <a:moveTo>
                    <a:pt x="0" y="0"/>
                  </a:moveTo>
                  <a:lnTo>
                    <a:pt x="911820" y="0"/>
                  </a:lnTo>
                  <a:lnTo>
                    <a:pt x="8395359" y="6909221"/>
                  </a:lnTo>
                  <a:lnTo>
                    <a:pt x="0" y="6909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7B56FB1-541B-986D-260B-0492C06D5BF6}"/>
              </a:ext>
            </a:extLst>
          </p:cNvPr>
          <p:cNvSpPr/>
          <p:nvPr userDrawn="1"/>
        </p:nvSpPr>
        <p:spPr>
          <a:xfrm>
            <a:off x="10579817" y="519552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ticulat CF" panose="00000500000000000000" pitchFamily="50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18BF554D-BD34-FBBE-CF56-468BB1BB99CA}"/>
              </a:ext>
            </a:extLst>
          </p:cNvPr>
          <p:cNvGrpSpPr/>
          <p:nvPr userDrawn="1"/>
        </p:nvGrpSpPr>
        <p:grpSpPr>
          <a:xfrm>
            <a:off x="11048542" y="5942885"/>
            <a:ext cx="845888" cy="577396"/>
            <a:chOff x="11048542" y="305305"/>
            <a:chExt cx="845888" cy="577396"/>
          </a:xfrm>
          <a:solidFill>
            <a:schemeClr val="bg1"/>
          </a:solidFill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xmlns="" id="{BDE5676E-EE30-7FF8-D31E-822403CEF52E}"/>
                </a:ext>
              </a:extLst>
            </p:cNvPr>
            <p:cNvGrpSpPr/>
            <p:nvPr/>
          </p:nvGrpSpPr>
          <p:grpSpPr>
            <a:xfrm>
              <a:off x="11048542" y="305305"/>
              <a:ext cx="845888" cy="222954"/>
              <a:chOff x="11049495" y="305305"/>
              <a:chExt cx="845888" cy="222954"/>
            </a:xfrm>
            <a:grpFill/>
          </p:grpSpPr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xmlns="" id="{32BA1E0D-B615-2BEA-706E-A68CEB9250CA}"/>
                  </a:ext>
                </a:extLst>
              </p:cNvPr>
              <p:cNvGrpSpPr/>
              <p:nvPr/>
            </p:nvGrpSpPr>
            <p:grpSpPr>
              <a:xfrm>
                <a:off x="11049495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25" name="Forme libre : forme 24">
                  <a:extLst>
                    <a:ext uri="{FF2B5EF4-FFF2-40B4-BE49-F238E27FC236}">
                      <a16:creationId xmlns:a16="http://schemas.microsoft.com/office/drawing/2014/main" xmlns="" id="{0FF3E58A-2BDD-5518-5588-2A10C0644E4A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6" name="Forme libre : forme 25">
                  <a:extLst>
                    <a:ext uri="{FF2B5EF4-FFF2-40B4-BE49-F238E27FC236}">
                      <a16:creationId xmlns:a16="http://schemas.microsoft.com/office/drawing/2014/main" xmlns="" id="{E9C9ED37-2F36-3248-A605-BFE574FB3004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9" name="Groupe 18">
                <a:extLst>
                  <a:ext uri="{FF2B5EF4-FFF2-40B4-BE49-F238E27FC236}">
                    <a16:creationId xmlns:a16="http://schemas.microsoft.com/office/drawing/2014/main" xmlns="" id="{1B0866D4-FFC1-CCA0-D86A-18A7CA527BD7}"/>
                  </a:ext>
                </a:extLst>
              </p:cNvPr>
              <p:cNvGrpSpPr/>
              <p:nvPr/>
            </p:nvGrpSpPr>
            <p:grpSpPr>
              <a:xfrm>
                <a:off x="11360963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23" name="Forme libre : forme 22">
                  <a:extLst>
                    <a:ext uri="{FF2B5EF4-FFF2-40B4-BE49-F238E27FC236}">
                      <a16:creationId xmlns:a16="http://schemas.microsoft.com/office/drawing/2014/main" xmlns="" id="{5B121979-2C28-F022-210B-79C2F62930A4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4" name="Forme libre : forme 23">
                  <a:extLst>
                    <a:ext uri="{FF2B5EF4-FFF2-40B4-BE49-F238E27FC236}">
                      <a16:creationId xmlns:a16="http://schemas.microsoft.com/office/drawing/2014/main" xmlns="" id="{E68C583F-09D3-9005-FEB6-F998640D8503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xmlns="" id="{78A28F33-E613-45CE-D9BA-3328CAD0E47C}"/>
                  </a:ext>
                </a:extLst>
              </p:cNvPr>
              <p:cNvGrpSpPr/>
              <p:nvPr/>
            </p:nvGrpSpPr>
            <p:grpSpPr>
              <a:xfrm>
                <a:off x="11672430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xmlns="" id="{E9ED680D-DF5A-E1C8-05AA-ACD8203B6778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 : forme 21">
                  <a:extLst>
                    <a:ext uri="{FF2B5EF4-FFF2-40B4-BE49-F238E27FC236}">
                      <a16:creationId xmlns:a16="http://schemas.microsoft.com/office/drawing/2014/main" xmlns="" id="{F9009032-A052-C333-CCB2-EEBF8D43BFB7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xmlns="" id="{F10A5454-9AF3-18EF-E0BE-D672648514BE}"/>
                </a:ext>
              </a:extLst>
            </p:cNvPr>
            <p:cNvGrpSpPr/>
            <p:nvPr/>
          </p:nvGrpSpPr>
          <p:grpSpPr>
            <a:xfrm>
              <a:off x="11048542" y="659747"/>
              <a:ext cx="845888" cy="222954"/>
              <a:chOff x="11049495" y="305305"/>
              <a:chExt cx="845888" cy="222954"/>
            </a:xfrm>
            <a:grpFill/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xmlns="" id="{98177EA1-1EEA-021D-2E23-01E8FBDD672B}"/>
                  </a:ext>
                </a:extLst>
              </p:cNvPr>
              <p:cNvGrpSpPr/>
              <p:nvPr/>
            </p:nvGrpSpPr>
            <p:grpSpPr>
              <a:xfrm>
                <a:off x="11049495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16" name="Forme libre : forme 15">
                  <a:extLst>
                    <a:ext uri="{FF2B5EF4-FFF2-40B4-BE49-F238E27FC236}">
                      <a16:creationId xmlns:a16="http://schemas.microsoft.com/office/drawing/2014/main" xmlns="" id="{E763D826-7515-3CF5-2BAB-193AC55BF10D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7" name="Forme libre : forme 16">
                  <a:extLst>
                    <a:ext uri="{FF2B5EF4-FFF2-40B4-BE49-F238E27FC236}">
                      <a16:creationId xmlns:a16="http://schemas.microsoft.com/office/drawing/2014/main" xmlns="" id="{4A1AFAD7-B2F2-DC2C-391C-BEAEB33A98A0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oupe 9">
                <a:extLst>
                  <a:ext uri="{FF2B5EF4-FFF2-40B4-BE49-F238E27FC236}">
                    <a16:creationId xmlns:a16="http://schemas.microsoft.com/office/drawing/2014/main" xmlns="" id="{0071F6BA-C152-333E-7493-ED42AC969C1D}"/>
                  </a:ext>
                </a:extLst>
              </p:cNvPr>
              <p:cNvGrpSpPr/>
              <p:nvPr/>
            </p:nvGrpSpPr>
            <p:grpSpPr>
              <a:xfrm>
                <a:off x="11360963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14" name="Forme libre : forme 13">
                  <a:extLst>
                    <a:ext uri="{FF2B5EF4-FFF2-40B4-BE49-F238E27FC236}">
                      <a16:creationId xmlns:a16="http://schemas.microsoft.com/office/drawing/2014/main" xmlns="" id="{2012C618-AD4C-7C91-1B7F-15FDC1056003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xmlns="" id="{316B47C3-6236-5EAA-6EBD-0509665E5B18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xmlns="" id="{21D7759F-4CF4-3182-50CD-B6F95A308932}"/>
                  </a:ext>
                </a:extLst>
              </p:cNvPr>
              <p:cNvGrpSpPr/>
              <p:nvPr/>
            </p:nvGrpSpPr>
            <p:grpSpPr>
              <a:xfrm>
                <a:off x="11672430" y="305305"/>
                <a:ext cx="222953" cy="222954"/>
                <a:chOff x="11053305" y="297493"/>
                <a:chExt cx="224545" cy="224546"/>
              </a:xfrm>
              <a:grpFill/>
            </p:grpSpPr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xmlns="" id="{88086487-8B05-62D4-3978-16BF35E9FF78}"/>
                    </a:ext>
                  </a:extLst>
                </p:cNvPr>
                <p:cNvSpPr/>
                <p:nvPr/>
              </p:nvSpPr>
              <p:spPr>
                <a:xfrm>
                  <a:off x="11053305" y="297493"/>
                  <a:ext cx="222037" cy="224546"/>
                </a:xfrm>
                <a:custGeom>
                  <a:avLst/>
                  <a:gdLst>
                    <a:gd name="connsiteX0" fmla="*/ 94591 w 222037"/>
                    <a:gd name="connsiteY0" fmla="*/ 186245 h 224546"/>
                    <a:gd name="connsiteX1" fmla="*/ 28022 w 222037"/>
                    <a:gd name="connsiteY1" fmla="*/ 106828 h 224546"/>
                    <a:gd name="connsiteX2" fmla="*/ 80029 w 222037"/>
                    <a:gd name="connsiteY2" fmla="*/ 26065 h 224546"/>
                    <a:gd name="connsiteX3" fmla="*/ 147332 w 222037"/>
                    <a:gd name="connsiteY3" fmla="*/ 5690 h 224546"/>
                    <a:gd name="connsiteX4" fmla="*/ 112273 w 222037"/>
                    <a:gd name="connsiteY4" fmla="*/ 0 h 224546"/>
                    <a:gd name="connsiteX5" fmla="*/ 0 w 222037"/>
                    <a:gd name="connsiteY5" fmla="*/ 112273 h 224546"/>
                    <a:gd name="connsiteX6" fmla="*/ 112273 w 222037"/>
                    <a:gd name="connsiteY6" fmla="*/ 224546 h 224546"/>
                    <a:gd name="connsiteX7" fmla="*/ 222038 w 222037"/>
                    <a:gd name="connsiteY7" fmla="*/ 135768 h 224546"/>
                    <a:gd name="connsiteX8" fmla="*/ 214206 w 222037"/>
                    <a:gd name="connsiteY8" fmla="*/ 131424 h 224546"/>
                    <a:gd name="connsiteX9" fmla="*/ 94652 w 222037"/>
                    <a:gd name="connsiteY9" fmla="*/ 186245 h 224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2037" h="224546">
                      <a:moveTo>
                        <a:pt x="94591" y="186245"/>
                      </a:moveTo>
                      <a:cubicBezTo>
                        <a:pt x="52802" y="183614"/>
                        <a:pt x="26615" y="144395"/>
                        <a:pt x="28022" y="106828"/>
                      </a:cubicBezTo>
                      <a:cubicBezTo>
                        <a:pt x="28145" y="72503"/>
                        <a:pt x="51701" y="43074"/>
                        <a:pt x="80029" y="26065"/>
                      </a:cubicBezTo>
                      <a:cubicBezTo>
                        <a:pt x="95325" y="18049"/>
                        <a:pt x="124816" y="6118"/>
                        <a:pt x="147332" y="5690"/>
                      </a:cubicBezTo>
                      <a:cubicBezTo>
                        <a:pt x="136258" y="2080"/>
                        <a:pt x="124510" y="0"/>
                        <a:pt x="112273" y="0"/>
                      </a:cubicBezTo>
                      <a:cubicBezTo>
                        <a:pt x="50232" y="0"/>
                        <a:pt x="0" y="50232"/>
                        <a:pt x="0" y="112273"/>
                      </a:cubicBezTo>
                      <a:cubicBezTo>
                        <a:pt x="0" y="174314"/>
                        <a:pt x="50232" y="224546"/>
                        <a:pt x="112273" y="224546"/>
                      </a:cubicBezTo>
                      <a:cubicBezTo>
                        <a:pt x="166238" y="224546"/>
                        <a:pt x="211208" y="186490"/>
                        <a:pt x="222038" y="135768"/>
                      </a:cubicBezTo>
                      <a:cubicBezTo>
                        <a:pt x="220080" y="133810"/>
                        <a:pt x="217571" y="132158"/>
                        <a:pt x="214206" y="131424"/>
                      </a:cubicBezTo>
                      <a:cubicBezTo>
                        <a:pt x="170582" y="122002"/>
                        <a:pt x="141275" y="189243"/>
                        <a:pt x="94652" y="186245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3" name="Forme libre : forme 12">
                  <a:extLst>
                    <a:ext uri="{FF2B5EF4-FFF2-40B4-BE49-F238E27FC236}">
                      <a16:creationId xmlns:a16="http://schemas.microsoft.com/office/drawing/2014/main" xmlns="" id="{08094E6F-3928-5D64-87B6-3774B0B52024}"/>
                    </a:ext>
                  </a:extLst>
                </p:cNvPr>
                <p:cNvSpPr/>
                <p:nvPr/>
              </p:nvSpPr>
              <p:spPr>
                <a:xfrm>
                  <a:off x="11095601" y="311871"/>
                  <a:ext cx="182249" cy="152508"/>
                </a:xfrm>
                <a:custGeom>
                  <a:avLst/>
                  <a:gdLst>
                    <a:gd name="connsiteX0" fmla="*/ 108829 w 182249"/>
                    <a:gd name="connsiteY0" fmla="*/ 0 h 152508"/>
                    <a:gd name="connsiteX1" fmla="*/ 73342 w 182249"/>
                    <a:gd name="connsiteY1" fmla="*/ 6791 h 152508"/>
                    <a:gd name="connsiteX2" fmla="*/ 2001 w 182249"/>
                    <a:gd name="connsiteY2" fmla="*/ 71463 h 152508"/>
                    <a:gd name="connsiteX3" fmla="*/ 43851 w 182249"/>
                    <a:gd name="connsiteY3" fmla="*/ 151554 h 152508"/>
                    <a:gd name="connsiteX4" fmla="*/ 181577 w 182249"/>
                    <a:gd name="connsiteY4" fmla="*/ 110071 h 152508"/>
                    <a:gd name="connsiteX5" fmla="*/ 182250 w 182249"/>
                    <a:gd name="connsiteY5" fmla="*/ 97956 h 152508"/>
                    <a:gd name="connsiteX6" fmla="*/ 124737 w 182249"/>
                    <a:gd name="connsiteY6" fmla="*/ 0 h 152508"/>
                    <a:gd name="connsiteX7" fmla="*/ 108829 w 182249"/>
                    <a:gd name="connsiteY7" fmla="*/ 0 h 15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2249" h="152508">
                      <a:moveTo>
                        <a:pt x="108829" y="0"/>
                      </a:moveTo>
                      <a:cubicBezTo>
                        <a:pt x="96775" y="122"/>
                        <a:pt x="84783" y="3059"/>
                        <a:pt x="73342" y="6791"/>
                      </a:cubicBezTo>
                      <a:cubicBezTo>
                        <a:pt x="41281" y="15174"/>
                        <a:pt x="10567" y="38240"/>
                        <a:pt x="2001" y="71463"/>
                      </a:cubicBezTo>
                      <a:cubicBezTo>
                        <a:pt x="-5770" y="102790"/>
                        <a:pt x="9282" y="144884"/>
                        <a:pt x="43851" y="151554"/>
                      </a:cubicBezTo>
                      <a:cubicBezTo>
                        <a:pt x="90229" y="162689"/>
                        <a:pt x="144193" y="72014"/>
                        <a:pt x="181577" y="110071"/>
                      </a:cubicBezTo>
                      <a:cubicBezTo>
                        <a:pt x="182005" y="106094"/>
                        <a:pt x="182250" y="102055"/>
                        <a:pt x="182250" y="97956"/>
                      </a:cubicBezTo>
                      <a:cubicBezTo>
                        <a:pt x="182250" y="55861"/>
                        <a:pt x="159061" y="19212"/>
                        <a:pt x="124737" y="0"/>
                      </a:cubicBezTo>
                      <a:cubicBezTo>
                        <a:pt x="123574" y="1040"/>
                        <a:pt x="120454" y="0"/>
                        <a:pt x="108829" y="0"/>
                      </a:cubicBezTo>
                      <a:close/>
                    </a:path>
                  </a:pathLst>
                </a:custGeom>
                <a:grpFill/>
                <a:ln w="592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98186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e De Clôture De Diaporama N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35">
            <a:extLst>
              <a:ext uri="{FF2B5EF4-FFF2-40B4-BE49-F238E27FC236}">
                <a16:creationId xmlns:a16="http://schemas.microsoft.com/office/drawing/2014/main" xmlns="" id="{EA797255-CE61-8F13-4502-312FC5868D6A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83C46FFC-0976-B10C-80EC-4C4E263E5882}"/>
              </a:ext>
            </a:extLst>
          </p:cNvPr>
          <p:cNvGrpSpPr/>
          <p:nvPr userDrawn="1"/>
        </p:nvGrpSpPr>
        <p:grpSpPr>
          <a:xfrm>
            <a:off x="698161" y="1209339"/>
            <a:ext cx="11493839" cy="3458599"/>
            <a:chOff x="698161" y="1209339"/>
            <a:chExt cx="11493839" cy="3458599"/>
          </a:xfrm>
        </p:grpSpPr>
        <p:sp>
          <p:nvSpPr>
            <p:cNvPr id="3" name="Freeform: Shape 32">
              <a:extLst>
                <a:ext uri="{FF2B5EF4-FFF2-40B4-BE49-F238E27FC236}">
                  <a16:creationId xmlns:a16="http://schemas.microsoft.com/office/drawing/2014/main" xmlns="" id="{DBA5B10F-9740-6B4D-8D7C-932B0E3236DD}"/>
                </a:ext>
              </a:extLst>
            </p:cNvPr>
            <p:cNvSpPr/>
            <p:nvPr userDrawn="1"/>
          </p:nvSpPr>
          <p:spPr>
            <a:xfrm>
              <a:off x="2520648" y="1209339"/>
              <a:ext cx="9671352" cy="3458598"/>
            </a:xfrm>
            <a:custGeom>
              <a:avLst/>
              <a:gdLst>
                <a:gd name="connsiteX0" fmla="*/ 3173034 w 9671353"/>
                <a:gd name="connsiteY0" fmla="*/ 0 h 3458598"/>
                <a:gd name="connsiteX1" fmla="*/ 9671353 w 9671353"/>
                <a:gd name="connsiteY1" fmla="*/ 0 h 3458598"/>
                <a:gd name="connsiteX2" fmla="*/ 9671353 w 9671353"/>
                <a:gd name="connsiteY2" fmla="*/ 3458597 h 3458598"/>
                <a:gd name="connsiteX3" fmla="*/ 4357831 w 9671353"/>
                <a:gd name="connsiteY3" fmla="*/ 3458597 h 3458598"/>
                <a:gd name="connsiteX4" fmla="*/ 4357831 w 9671353"/>
                <a:gd name="connsiteY4" fmla="*/ 3458598 h 3458598"/>
                <a:gd name="connsiteX5" fmla="*/ 3055137 w 9671353"/>
                <a:gd name="connsiteY5" fmla="*/ 3458598 h 3458598"/>
                <a:gd name="connsiteX6" fmla="*/ 0 w 9671353"/>
                <a:gd name="connsiteY6" fmla="*/ 2 h 3458598"/>
                <a:gd name="connsiteX7" fmla="*/ 3173034 w 9671353"/>
                <a:gd name="connsiteY7" fmla="*/ 2 h 3458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71353" h="3458598">
                  <a:moveTo>
                    <a:pt x="3173034" y="0"/>
                  </a:moveTo>
                  <a:lnTo>
                    <a:pt x="9671353" y="0"/>
                  </a:lnTo>
                  <a:lnTo>
                    <a:pt x="9671353" y="3458597"/>
                  </a:lnTo>
                  <a:lnTo>
                    <a:pt x="4357831" y="3458597"/>
                  </a:lnTo>
                  <a:lnTo>
                    <a:pt x="4357831" y="3458598"/>
                  </a:lnTo>
                  <a:lnTo>
                    <a:pt x="3055137" y="3458598"/>
                  </a:lnTo>
                  <a:lnTo>
                    <a:pt x="0" y="2"/>
                  </a:lnTo>
                  <a:lnTo>
                    <a:pt x="3173034" y="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xmlns="" id="{0B87B190-B4AE-7BE7-F7FF-CEB4127979F2}"/>
                </a:ext>
              </a:extLst>
            </p:cNvPr>
            <p:cNvGrpSpPr/>
            <p:nvPr userDrawn="1"/>
          </p:nvGrpSpPr>
          <p:grpSpPr>
            <a:xfrm>
              <a:off x="698161" y="1209342"/>
              <a:ext cx="4363341" cy="3458596"/>
              <a:chOff x="698161" y="1209342"/>
              <a:chExt cx="4363341" cy="3458596"/>
            </a:xfrm>
          </p:grpSpPr>
          <p:sp>
            <p:nvSpPr>
              <p:cNvPr id="4" name="Freeform: Shape 18">
                <a:extLst>
                  <a:ext uri="{FF2B5EF4-FFF2-40B4-BE49-F238E27FC236}">
                    <a16:creationId xmlns:a16="http://schemas.microsoft.com/office/drawing/2014/main" xmlns="" id="{A8484654-C65C-07DA-6810-5D78EE97117F}"/>
                  </a:ext>
                </a:extLst>
              </p:cNvPr>
              <p:cNvSpPr/>
              <p:nvPr userDrawn="1"/>
            </p:nvSpPr>
            <p:spPr>
              <a:xfrm>
                <a:off x="703671" y="1209342"/>
                <a:ext cx="4357831" cy="3458596"/>
              </a:xfrm>
              <a:custGeom>
                <a:avLst/>
                <a:gdLst>
                  <a:gd name="connsiteX0" fmla="*/ 0 w 8641081"/>
                  <a:gd name="connsiteY0" fmla="*/ 0 h 6858001"/>
                  <a:gd name="connsiteX1" fmla="*/ 2583093 w 8641081"/>
                  <a:gd name="connsiteY1" fmla="*/ 0 h 6858001"/>
                  <a:gd name="connsiteX2" fmla="*/ 8641081 w 8641081"/>
                  <a:gd name="connsiteY2" fmla="*/ 6858001 h 6858001"/>
                  <a:gd name="connsiteX3" fmla="*/ 0 w 8641081"/>
                  <a:gd name="connsiteY3" fmla="*/ 6858001 h 6858001"/>
                  <a:gd name="connsiteX4" fmla="*/ 0 w 8641081"/>
                  <a:gd name="connsiteY4" fmla="*/ 0 h 6858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41081" h="6858001">
                    <a:moveTo>
                      <a:pt x="0" y="0"/>
                    </a:moveTo>
                    <a:lnTo>
                      <a:pt x="2583093" y="0"/>
                    </a:lnTo>
                    <a:lnTo>
                      <a:pt x="8641081" y="6858001"/>
                    </a:lnTo>
                    <a:lnTo>
                      <a:pt x="0" y="68580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" name="Freeform: Shape 20">
                <a:extLst>
                  <a:ext uri="{FF2B5EF4-FFF2-40B4-BE49-F238E27FC236}">
                    <a16:creationId xmlns:a16="http://schemas.microsoft.com/office/drawing/2014/main" xmlns="" id="{1ED47F6D-0457-DF2C-87C0-0B3EB941CE27}"/>
                  </a:ext>
                </a:extLst>
              </p:cNvPr>
              <p:cNvSpPr/>
              <p:nvPr userDrawn="1"/>
            </p:nvSpPr>
            <p:spPr>
              <a:xfrm>
                <a:off x="698161" y="3140996"/>
                <a:ext cx="1348819" cy="1526942"/>
              </a:xfrm>
              <a:custGeom>
                <a:avLst/>
                <a:gdLst>
                  <a:gd name="connsiteX0" fmla="*/ 0 w 5576312"/>
                  <a:gd name="connsiteY0" fmla="*/ 0 h 6312714"/>
                  <a:gd name="connsiteX1" fmla="*/ 5576312 w 5576312"/>
                  <a:gd name="connsiteY1" fmla="*/ 6312714 h 6312714"/>
                  <a:gd name="connsiteX2" fmla="*/ 0 w 5576312"/>
                  <a:gd name="connsiteY2" fmla="*/ 6312714 h 6312714"/>
                  <a:gd name="connsiteX3" fmla="*/ 0 w 5576312"/>
                  <a:gd name="connsiteY3" fmla="*/ 0 h 63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6312" h="6312714">
                    <a:moveTo>
                      <a:pt x="0" y="0"/>
                    </a:moveTo>
                    <a:lnTo>
                      <a:pt x="5576312" y="6312714"/>
                    </a:lnTo>
                    <a:lnTo>
                      <a:pt x="0" y="6312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Picture Placeholder 1">
            <a:extLst>
              <a:ext uri="{FF2B5EF4-FFF2-40B4-BE49-F238E27FC236}">
                <a16:creationId xmlns:a16="http://schemas.microsoft.com/office/drawing/2014/main" xmlns="" id="{886603F1-B17C-E1C8-CAA8-2044107FB6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6851" y="1411265"/>
            <a:ext cx="2250866" cy="3084676"/>
          </a:xfrm>
          <a:custGeom>
            <a:avLst/>
            <a:gdLst>
              <a:gd name="connsiteX0" fmla="*/ 0 w 2250866"/>
              <a:gd name="connsiteY0" fmla="*/ 0 h 3084676"/>
              <a:gd name="connsiteX1" fmla="*/ 2250866 w 2250866"/>
              <a:gd name="connsiteY1" fmla="*/ 0 h 3084676"/>
              <a:gd name="connsiteX2" fmla="*/ 2250866 w 2250866"/>
              <a:gd name="connsiteY2" fmla="*/ 3084676 h 3084676"/>
              <a:gd name="connsiteX3" fmla="*/ 0 w 2250866"/>
              <a:gd name="connsiteY3" fmla="*/ 3084676 h 308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866" h="3084676">
                <a:moveTo>
                  <a:pt x="0" y="0"/>
                </a:moveTo>
                <a:lnTo>
                  <a:pt x="2250866" y="0"/>
                </a:lnTo>
                <a:lnTo>
                  <a:pt x="2250866" y="3084676"/>
                </a:lnTo>
                <a:lnTo>
                  <a:pt x="0" y="3084676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49167DBC-E030-3D20-F3D0-353A25BA7104}"/>
              </a:ext>
            </a:extLst>
          </p:cNvPr>
          <p:cNvSpPr txBox="1"/>
          <p:nvPr userDrawn="1"/>
        </p:nvSpPr>
        <p:spPr>
          <a:xfrm>
            <a:off x="599355" y="4960706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noProof="0" dirty="0">
                <a:latin typeface="+mn-lt"/>
              </a:rPr>
              <a:t>PÔLE CLUBS, PRATIQUES ET TERRITOIRES</a:t>
            </a:r>
          </a:p>
        </p:txBody>
      </p:sp>
    </p:spTree>
    <p:extLst>
      <p:ext uri="{BB962C8B-B14F-4D97-AF65-F5344CB8AC3E}">
        <p14:creationId xmlns:p14="http://schemas.microsoft.com/office/powerpoint/2010/main" val="2492791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tive De Clôture De Diaporama N°2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xmlns="" id="{8E831CBB-97F2-359A-B20B-CF582A8D4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2192000" cy="6857999"/>
          </a:xfrm>
          <a:custGeom>
            <a:avLst/>
            <a:gdLst>
              <a:gd name="connsiteX0" fmla="*/ 5681837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515121 h 6857999"/>
              <a:gd name="connsiteX3" fmla="*/ 5981783 w 12192000"/>
              <a:gd name="connsiteY3" fmla="*/ 6857999 h 6857999"/>
              <a:gd name="connsiteX4" fmla="*/ 0 w 12192000"/>
              <a:gd name="connsiteY4" fmla="*/ 6857999 h 6857999"/>
              <a:gd name="connsiteX5" fmla="*/ 0 w 12192000"/>
              <a:gd name="connsiteY5" fmla="*/ 577910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7999">
                <a:moveTo>
                  <a:pt x="5681837" y="0"/>
                </a:moveTo>
                <a:lnTo>
                  <a:pt x="12192000" y="0"/>
                </a:lnTo>
                <a:lnTo>
                  <a:pt x="12192000" y="515121"/>
                </a:lnTo>
                <a:lnTo>
                  <a:pt x="5981783" y="6857999"/>
                </a:lnTo>
                <a:lnTo>
                  <a:pt x="0" y="6857999"/>
                </a:lnTo>
                <a:lnTo>
                  <a:pt x="0" y="5779109"/>
                </a:lnTo>
                <a:close/>
              </a:path>
            </a:pathLst>
          </a:custGeom>
          <a:pattFill prst="pct25">
            <a:fgClr>
              <a:srgbClr val="050840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298E5E93-DFEC-4224-ABA7-79D4013BE806}"/>
              </a:ext>
            </a:extLst>
          </p:cNvPr>
          <p:cNvGrpSpPr/>
          <p:nvPr userDrawn="1"/>
        </p:nvGrpSpPr>
        <p:grpSpPr>
          <a:xfrm>
            <a:off x="665538" y="712740"/>
            <a:ext cx="621009" cy="932784"/>
            <a:chOff x="1475313" y="482152"/>
            <a:chExt cx="621009" cy="932784"/>
          </a:xfrm>
        </p:grpSpPr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xmlns="" id="{E1D5EAA7-81FF-0356-9142-ECAF36E82C5C}"/>
                </a:ext>
              </a:extLst>
            </p:cNvPr>
            <p:cNvSpPr/>
            <p:nvPr/>
          </p:nvSpPr>
          <p:spPr>
            <a:xfrm>
              <a:off x="1475313" y="482152"/>
              <a:ext cx="621009" cy="932784"/>
            </a:xfrm>
            <a:custGeom>
              <a:avLst/>
              <a:gdLst>
                <a:gd name="connsiteX0" fmla="*/ 0 w 621009"/>
                <a:gd name="connsiteY0" fmla="*/ 0 h 932784"/>
                <a:gd name="connsiteX1" fmla="*/ 0 w 621009"/>
                <a:gd name="connsiteY1" fmla="*/ 0 h 932784"/>
                <a:gd name="connsiteX2" fmla="*/ 0 w 621009"/>
                <a:gd name="connsiteY2" fmla="*/ 932785 h 932784"/>
                <a:gd name="connsiteX3" fmla="*/ 621010 w 621009"/>
                <a:gd name="connsiteY3" fmla="*/ 932785 h 932784"/>
                <a:gd name="connsiteX4" fmla="*/ 621010 w 621009"/>
                <a:gd name="connsiteY4" fmla="*/ 0 h 932784"/>
                <a:gd name="connsiteX5" fmla="*/ 0 w 621009"/>
                <a:gd name="connsiteY5" fmla="*/ 0 h 932784"/>
                <a:gd name="connsiteX6" fmla="*/ 592518 w 621009"/>
                <a:gd name="connsiteY6" fmla="*/ 906868 h 932784"/>
                <a:gd name="connsiteX7" fmla="*/ 329065 w 621009"/>
                <a:gd name="connsiteY7" fmla="*/ 906868 h 932784"/>
                <a:gd name="connsiteX8" fmla="*/ 329065 w 621009"/>
                <a:gd name="connsiteY8" fmla="*/ 858110 h 932784"/>
                <a:gd name="connsiteX9" fmla="*/ 291978 w 621009"/>
                <a:gd name="connsiteY9" fmla="*/ 858110 h 932784"/>
                <a:gd name="connsiteX10" fmla="*/ 291978 w 621009"/>
                <a:gd name="connsiteY10" fmla="*/ 906868 h 932784"/>
                <a:gd name="connsiteX11" fmla="*/ 28492 w 621009"/>
                <a:gd name="connsiteY11" fmla="*/ 906868 h 932784"/>
                <a:gd name="connsiteX12" fmla="*/ 28492 w 621009"/>
                <a:gd name="connsiteY12" fmla="*/ 25917 h 932784"/>
                <a:gd name="connsiteX13" fmla="*/ 291978 w 621009"/>
                <a:gd name="connsiteY13" fmla="*/ 25917 h 932784"/>
                <a:gd name="connsiteX14" fmla="*/ 291978 w 621009"/>
                <a:gd name="connsiteY14" fmla="*/ 74642 h 932784"/>
                <a:gd name="connsiteX15" fmla="*/ 329065 w 621009"/>
                <a:gd name="connsiteY15" fmla="*/ 74642 h 932784"/>
                <a:gd name="connsiteX16" fmla="*/ 329065 w 621009"/>
                <a:gd name="connsiteY16" fmla="*/ 25917 h 932784"/>
                <a:gd name="connsiteX17" fmla="*/ 592551 w 621009"/>
                <a:gd name="connsiteY17" fmla="*/ 25917 h 932784"/>
                <a:gd name="connsiteX18" fmla="*/ 592551 w 621009"/>
                <a:gd name="connsiteY18" fmla="*/ 906868 h 93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1009" h="932784">
                  <a:moveTo>
                    <a:pt x="0" y="0"/>
                  </a:moveTo>
                  <a:lnTo>
                    <a:pt x="0" y="0"/>
                  </a:lnTo>
                  <a:lnTo>
                    <a:pt x="0" y="932785"/>
                  </a:lnTo>
                  <a:lnTo>
                    <a:pt x="621010" y="932785"/>
                  </a:lnTo>
                  <a:lnTo>
                    <a:pt x="621010" y="0"/>
                  </a:lnTo>
                  <a:lnTo>
                    <a:pt x="0" y="0"/>
                  </a:lnTo>
                  <a:close/>
                  <a:moveTo>
                    <a:pt x="592518" y="906868"/>
                  </a:moveTo>
                  <a:lnTo>
                    <a:pt x="329065" y="906868"/>
                  </a:lnTo>
                  <a:lnTo>
                    <a:pt x="329065" y="858110"/>
                  </a:lnTo>
                  <a:lnTo>
                    <a:pt x="291978" y="858110"/>
                  </a:lnTo>
                  <a:lnTo>
                    <a:pt x="291978" y="906868"/>
                  </a:lnTo>
                  <a:lnTo>
                    <a:pt x="28492" y="906868"/>
                  </a:lnTo>
                  <a:lnTo>
                    <a:pt x="28492" y="25917"/>
                  </a:lnTo>
                  <a:lnTo>
                    <a:pt x="291978" y="25917"/>
                  </a:lnTo>
                  <a:lnTo>
                    <a:pt x="291978" y="74642"/>
                  </a:lnTo>
                  <a:lnTo>
                    <a:pt x="329065" y="74642"/>
                  </a:lnTo>
                  <a:lnTo>
                    <a:pt x="329065" y="25917"/>
                  </a:lnTo>
                  <a:lnTo>
                    <a:pt x="592551" y="25917"/>
                  </a:lnTo>
                  <a:lnTo>
                    <a:pt x="592551" y="906868"/>
                  </a:lnTo>
                  <a:close/>
                </a:path>
              </a:pathLst>
            </a:custGeom>
            <a:solidFill>
              <a:srgbClr val="FFFFFF"/>
            </a:solidFill>
            <a:ln w="33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xmlns="" id="{DF0E6D20-960D-BB64-E010-ECBAAA9CF563}"/>
                </a:ext>
              </a:extLst>
            </p:cNvPr>
            <p:cNvGrpSpPr/>
            <p:nvPr/>
          </p:nvGrpSpPr>
          <p:grpSpPr>
            <a:xfrm>
              <a:off x="1550255" y="631401"/>
              <a:ext cx="471124" cy="637629"/>
              <a:chOff x="1550255" y="631401"/>
              <a:chExt cx="471124" cy="637629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xmlns="" id="{647DA9F0-12DE-9670-7A49-8C5B596639B7}"/>
                  </a:ext>
                </a:extLst>
              </p:cNvPr>
              <p:cNvGrpSpPr/>
              <p:nvPr/>
            </p:nvGrpSpPr>
            <p:grpSpPr>
              <a:xfrm>
                <a:off x="1605835" y="1038518"/>
                <a:ext cx="361102" cy="230512"/>
                <a:chOff x="1605835" y="1038518"/>
                <a:chExt cx="361102" cy="230512"/>
              </a:xfrm>
            </p:grpSpPr>
            <p:sp>
              <p:nvSpPr>
                <p:cNvPr id="40" name="Forme libre : forme 39">
                  <a:extLst>
                    <a:ext uri="{FF2B5EF4-FFF2-40B4-BE49-F238E27FC236}">
                      <a16:creationId xmlns:a16="http://schemas.microsoft.com/office/drawing/2014/main" xmlns="" id="{3EFB31F3-4C73-1712-3E3D-F008115D734B}"/>
                    </a:ext>
                  </a:extLst>
                </p:cNvPr>
                <p:cNvSpPr/>
                <p:nvPr/>
              </p:nvSpPr>
              <p:spPr>
                <a:xfrm>
                  <a:off x="1605835" y="1041829"/>
                  <a:ext cx="119653" cy="223857"/>
                </a:xfrm>
                <a:custGeom>
                  <a:avLst/>
                  <a:gdLst>
                    <a:gd name="connsiteX0" fmla="*/ 31402 w 119653"/>
                    <a:gd name="connsiteY0" fmla="*/ 223858 h 223857"/>
                    <a:gd name="connsiteX1" fmla="*/ 0 w 119653"/>
                    <a:gd name="connsiteY1" fmla="*/ 223858 h 223857"/>
                    <a:gd name="connsiteX2" fmla="*/ 0 w 119653"/>
                    <a:gd name="connsiteY2" fmla="*/ 0 h 223857"/>
                    <a:gd name="connsiteX3" fmla="*/ 31803 w 119653"/>
                    <a:gd name="connsiteY3" fmla="*/ 0 h 223857"/>
                    <a:gd name="connsiteX4" fmla="*/ 88252 w 119653"/>
                    <a:gd name="connsiteY4" fmla="*/ 117213 h 223857"/>
                    <a:gd name="connsiteX5" fmla="*/ 88252 w 119653"/>
                    <a:gd name="connsiteY5" fmla="*/ 0 h 223857"/>
                    <a:gd name="connsiteX6" fmla="*/ 119654 w 119653"/>
                    <a:gd name="connsiteY6" fmla="*/ 0 h 223857"/>
                    <a:gd name="connsiteX7" fmla="*/ 119654 w 119653"/>
                    <a:gd name="connsiteY7" fmla="*/ 223858 h 223857"/>
                    <a:gd name="connsiteX8" fmla="*/ 93402 w 119653"/>
                    <a:gd name="connsiteY8" fmla="*/ 223858 h 223857"/>
                    <a:gd name="connsiteX9" fmla="*/ 31402 w 119653"/>
                    <a:gd name="connsiteY9" fmla="*/ 68221 h 223857"/>
                    <a:gd name="connsiteX10" fmla="*/ 31402 w 119653"/>
                    <a:gd name="connsiteY10" fmla="*/ 223858 h 22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653" h="223857">
                      <a:moveTo>
                        <a:pt x="31402" y="223858"/>
                      </a:moveTo>
                      <a:lnTo>
                        <a:pt x="0" y="223858"/>
                      </a:lnTo>
                      <a:lnTo>
                        <a:pt x="0" y="0"/>
                      </a:lnTo>
                      <a:lnTo>
                        <a:pt x="31803" y="0"/>
                      </a:lnTo>
                      <a:cubicBezTo>
                        <a:pt x="48892" y="29395"/>
                        <a:pt x="74742" y="81932"/>
                        <a:pt x="88252" y="117213"/>
                      </a:cubicBezTo>
                      <a:lnTo>
                        <a:pt x="88252" y="0"/>
                      </a:lnTo>
                      <a:lnTo>
                        <a:pt x="119654" y="0"/>
                      </a:lnTo>
                      <a:lnTo>
                        <a:pt x="119654" y="223858"/>
                      </a:lnTo>
                      <a:lnTo>
                        <a:pt x="93402" y="223858"/>
                      </a:lnTo>
                      <a:cubicBezTo>
                        <a:pt x="76715" y="170920"/>
                        <a:pt x="54443" y="116042"/>
                        <a:pt x="31402" y="68221"/>
                      </a:cubicBezTo>
                      <a:lnTo>
                        <a:pt x="31402" y="223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1" name="Forme libre : forme 40">
                  <a:extLst>
                    <a:ext uri="{FF2B5EF4-FFF2-40B4-BE49-F238E27FC236}">
                      <a16:creationId xmlns:a16="http://schemas.microsoft.com/office/drawing/2014/main" xmlns="" id="{16427570-4F30-5FFA-7953-ED1415D04143}"/>
                    </a:ext>
                  </a:extLst>
                </p:cNvPr>
                <p:cNvSpPr/>
                <p:nvPr/>
              </p:nvSpPr>
              <p:spPr>
                <a:xfrm>
                  <a:off x="1767257" y="1041829"/>
                  <a:ext cx="37086" cy="223857"/>
                </a:xfrm>
                <a:custGeom>
                  <a:avLst/>
                  <a:gdLst>
                    <a:gd name="connsiteX0" fmla="*/ 0 w 37086"/>
                    <a:gd name="connsiteY0" fmla="*/ 223858 h 223857"/>
                    <a:gd name="connsiteX1" fmla="*/ 0 w 37086"/>
                    <a:gd name="connsiteY1" fmla="*/ 0 h 223857"/>
                    <a:gd name="connsiteX2" fmla="*/ 37087 w 37086"/>
                    <a:gd name="connsiteY2" fmla="*/ 0 h 223857"/>
                    <a:gd name="connsiteX3" fmla="*/ 37087 w 37086"/>
                    <a:gd name="connsiteY3" fmla="*/ 223858 h 223857"/>
                    <a:gd name="connsiteX4" fmla="*/ 0 w 37086"/>
                    <a:gd name="connsiteY4" fmla="*/ 223858 h 22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86" h="223857">
                      <a:moveTo>
                        <a:pt x="0" y="223858"/>
                      </a:moveTo>
                      <a:lnTo>
                        <a:pt x="0" y="0"/>
                      </a:lnTo>
                      <a:lnTo>
                        <a:pt x="37087" y="0"/>
                      </a:lnTo>
                      <a:lnTo>
                        <a:pt x="37087" y="223858"/>
                      </a:lnTo>
                      <a:lnTo>
                        <a:pt x="0" y="2238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42" name="Forme libre : forme 41">
                  <a:extLst>
                    <a:ext uri="{FF2B5EF4-FFF2-40B4-BE49-F238E27FC236}">
                      <a16:creationId xmlns:a16="http://schemas.microsoft.com/office/drawing/2014/main" xmlns="" id="{522D430E-F0CA-41EA-73B2-67AE981D96D2}"/>
                    </a:ext>
                  </a:extLst>
                </p:cNvPr>
                <p:cNvSpPr/>
                <p:nvPr/>
              </p:nvSpPr>
              <p:spPr>
                <a:xfrm>
                  <a:off x="1845745" y="1038518"/>
                  <a:ext cx="121192" cy="230512"/>
                </a:xfrm>
                <a:custGeom>
                  <a:avLst/>
                  <a:gdLst>
                    <a:gd name="connsiteX0" fmla="*/ 110123 w 121192"/>
                    <a:gd name="connsiteY0" fmla="*/ 42036 h 230512"/>
                    <a:gd name="connsiteX1" fmla="*/ 68288 w 121192"/>
                    <a:gd name="connsiteY1" fmla="*/ 29195 h 230512"/>
                    <a:gd name="connsiteX2" fmla="*/ 37889 w 121192"/>
                    <a:gd name="connsiteY2" fmla="*/ 54510 h 230512"/>
                    <a:gd name="connsiteX3" fmla="*/ 62770 w 121192"/>
                    <a:gd name="connsiteY3" fmla="*/ 91496 h 230512"/>
                    <a:gd name="connsiteX4" fmla="*/ 85276 w 121192"/>
                    <a:gd name="connsiteY4" fmla="*/ 109789 h 230512"/>
                    <a:gd name="connsiteX5" fmla="*/ 121192 w 121192"/>
                    <a:gd name="connsiteY5" fmla="*/ 172491 h 230512"/>
                    <a:gd name="connsiteX6" fmla="*/ 52102 w 121192"/>
                    <a:gd name="connsiteY6" fmla="*/ 230513 h 230512"/>
                    <a:gd name="connsiteX7" fmla="*/ 3946 w 121192"/>
                    <a:gd name="connsiteY7" fmla="*/ 217671 h 230512"/>
                    <a:gd name="connsiteX8" fmla="*/ 0 w 121192"/>
                    <a:gd name="connsiteY8" fmla="*/ 209879 h 230512"/>
                    <a:gd name="connsiteX9" fmla="*/ 0 w 121192"/>
                    <a:gd name="connsiteY9" fmla="*/ 181889 h 230512"/>
                    <a:gd name="connsiteX10" fmla="*/ 51333 w 121192"/>
                    <a:gd name="connsiteY10" fmla="*/ 201352 h 230512"/>
                    <a:gd name="connsiteX11" fmla="*/ 86079 w 121192"/>
                    <a:gd name="connsiteY11" fmla="*/ 173662 h 230512"/>
                    <a:gd name="connsiteX12" fmla="*/ 60429 w 121192"/>
                    <a:gd name="connsiteY12" fmla="*/ 136274 h 230512"/>
                    <a:gd name="connsiteX13" fmla="*/ 37923 w 121192"/>
                    <a:gd name="connsiteY13" fmla="*/ 117580 h 230512"/>
                    <a:gd name="connsiteX14" fmla="*/ 2007 w 121192"/>
                    <a:gd name="connsiteY14" fmla="*/ 54510 h 230512"/>
                    <a:gd name="connsiteX15" fmla="*/ 64776 w 121192"/>
                    <a:gd name="connsiteY15" fmla="*/ 0 h 230512"/>
                    <a:gd name="connsiteX16" fmla="*/ 106244 w 121192"/>
                    <a:gd name="connsiteY16" fmla="*/ 9330 h 230512"/>
                    <a:gd name="connsiteX17" fmla="*/ 110190 w 121192"/>
                    <a:gd name="connsiteY17" fmla="*/ 15952 h 230512"/>
                    <a:gd name="connsiteX18" fmla="*/ 110190 w 121192"/>
                    <a:gd name="connsiteY18" fmla="*/ 42036 h 230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21192" h="230512">
                      <a:moveTo>
                        <a:pt x="110123" y="42036"/>
                      </a:moveTo>
                      <a:cubicBezTo>
                        <a:pt x="100659" y="35816"/>
                        <a:pt x="85243" y="29195"/>
                        <a:pt x="68288" y="29195"/>
                      </a:cubicBezTo>
                      <a:cubicBezTo>
                        <a:pt x="48925" y="29195"/>
                        <a:pt x="37889" y="41267"/>
                        <a:pt x="37889" y="54510"/>
                      </a:cubicBezTo>
                      <a:cubicBezTo>
                        <a:pt x="37889" y="67753"/>
                        <a:pt x="46183" y="77885"/>
                        <a:pt x="62770" y="91496"/>
                      </a:cubicBezTo>
                      <a:lnTo>
                        <a:pt x="85276" y="109789"/>
                      </a:lnTo>
                      <a:cubicBezTo>
                        <a:pt x="110959" y="130422"/>
                        <a:pt x="121192" y="148715"/>
                        <a:pt x="121192" y="172491"/>
                      </a:cubicBezTo>
                      <a:cubicBezTo>
                        <a:pt x="121192" y="202489"/>
                        <a:pt x="97917" y="230513"/>
                        <a:pt x="52102" y="230513"/>
                      </a:cubicBezTo>
                      <a:cubicBezTo>
                        <a:pt x="31168" y="230513"/>
                        <a:pt x="11838" y="223122"/>
                        <a:pt x="3946" y="217671"/>
                      </a:cubicBezTo>
                      <a:cubicBezTo>
                        <a:pt x="769" y="215330"/>
                        <a:pt x="0" y="214160"/>
                        <a:pt x="0" y="209879"/>
                      </a:cubicBezTo>
                      <a:lnTo>
                        <a:pt x="0" y="181889"/>
                      </a:lnTo>
                      <a:cubicBezTo>
                        <a:pt x="11838" y="192389"/>
                        <a:pt x="30398" y="201352"/>
                        <a:pt x="51333" y="201352"/>
                      </a:cubicBezTo>
                      <a:cubicBezTo>
                        <a:pt x="72267" y="201352"/>
                        <a:pt x="86079" y="190015"/>
                        <a:pt x="86079" y="173662"/>
                      </a:cubicBezTo>
                      <a:cubicBezTo>
                        <a:pt x="86079" y="159249"/>
                        <a:pt x="76615" y="149918"/>
                        <a:pt x="60429" y="136274"/>
                      </a:cubicBezTo>
                      <a:lnTo>
                        <a:pt x="37923" y="117580"/>
                      </a:lnTo>
                      <a:cubicBezTo>
                        <a:pt x="16620" y="100057"/>
                        <a:pt x="2007" y="82534"/>
                        <a:pt x="2007" y="54510"/>
                      </a:cubicBezTo>
                      <a:cubicBezTo>
                        <a:pt x="2007" y="24914"/>
                        <a:pt x="26084" y="0"/>
                        <a:pt x="64776" y="0"/>
                      </a:cubicBezTo>
                      <a:cubicBezTo>
                        <a:pt x="82132" y="0"/>
                        <a:pt x="97148" y="3879"/>
                        <a:pt x="106244" y="9330"/>
                      </a:cubicBezTo>
                      <a:cubicBezTo>
                        <a:pt x="109019" y="10869"/>
                        <a:pt x="110190" y="12440"/>
                        <a:pt x="110190" y="15952"/>
                      </a:cubicBezTo>
                      <a:lnTo>
                        <a:pt x="110190" y="420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xmlns="" id="{BD35A2F8-07D7-3753-681D-2F962E5FEEE4}"/>
                  </a:ext>
                </a:extLst>
              </p:cNvPr>
              <p:cNvGrpSpPr/>
              <p:nvPr/>
            </p:nvGrpSpPr>
            <p:grpSpPr>
              <a:xfrm>
                <a:off x="1581322" y="631401"/>
                <a:ext cx="383608" cy="223891"/>
                <a:chOff x="1581322" y="631401"/>
                <a:chExt cx="383608" cy="223891"/>
              </a:xfrm>
            </p:grpSpPr>
            <p:sp>
              <p:nvSpPr>
                <p:cNvPr id="37" name="Forme libre : forme 36">
                  <a:extLst>
                    <a:ext uri="{FF2B5EF4-FFF2-40B4-BE49-F238E27FC236}">
                      <a16:creationId xmlns:a16="http://schemas.microsoft.com/office/drawing/2014/main" xmlns="" id="{1666FF8E-613C-6031-73D3-1656ED9CABA6}"/>
                    </a:ext>
                  </a:extLst>
                </p:cNvPr>
                <p:cNvSpPr/>
                <p:nvPr/>
              </p:nvSpPr>
              <p:spPr>
                <a:xfrm>
                  <a:off x="1581322" y="631435"/>
                  <a:ext cx="108250" cy="223857"/>
                </a:xfrm>
                <a:custGeom>
                  <a:avLst/>
                  <a:gdLst>
                    <a:gd name="connsiteX0" fmla="*/ 108250 w 108250"/>
                    <a:gd name="connsiteY0" fmla="*/ 33308 h 223857"/>
                    <a:gd name="connsiteX1" fmla="*/ 72635 w 108250"/>
                    <a:gd name="connsiteY1" fmla="*/ 33308 h 223857"/>
                    <a:gd name="connsiteX2" fmla="*/ 72635 w 108250"/>
                    <a:gd name="connsiteY2" fmla="*/ 223858 h 223857"/>
                    <a:gd name="connsiteX3" fmla="*/ 35615 w 108250"/>
                    <a:gd name="connsiteY3" fmla="*/ 223858 h 223857"/>
                    <a:gd name="connsiteX4" fmla="*/ 35615 w 108250"/>
                    <a:gd name="connsiteY4" fmla="*/ 33308 h 223857"/>
                    <a:gd name="connsiteX5" fmla="*/ 0 w 108250"/>
                    <a:gd name="connsiteY5" fmla="*/ 33308 h 223857"/>
                    <a:gd name="connsiteX6" fmla="*/ 0 w 108250"/>
                    <a:gd name="connsiteY6" fmla="*/ 0 h 223857"/>
                    <a:gd name="connsiteX7" fmla="*/ 108250 w 108250"/>
                    <a:gd name="connsiteY7" fmla="*/ 0 h 223857"/>
                    <a:gd name="connsiteX8" fmla="*/ 108250 w 108250"/>
                    <a:gd name="connsiteY8" fmla="*/ 33308 h 22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8250" h="223857">
                      <a:moveTo>
                        <a:pt x="108250" y="33308"/>
                      </a:moveTo>
                      <a:lnTo>
                        <a:pt x="72635" y="33308"/>
                      </a:lnTo>
                      <a:lnTo>
                        <a:pt x="72635" y="223858"/>
                      </a:lnTo>
                      <a:lnTo>
                        <a:pt x="35615" y="223858"/>
                      </a:lnTo>
                      <a:lnTo>
                        <a:pt x="35615" y="33308"/>
                      </a:lnTo>
                      <a:lnTo>
                        <a:pt x="0" y="33308"/>
                      </a:lnTo>
                      <a:lnTo>
                        <a:pt x="0" y="0"/>
                      </a:lnTo>
                      <a:lnTo>
                        <a:pt x="108250" y="0"/>
                      </a:lnTo>
                      <a:lnTo>
                        <a:pt x="108250" y="333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8" name="Forme libre : forme 37">
                  <a:extLst>
                    <a:ext uri="{FF2B5EF4-FFF2-40B4-BE49-F238E27FC236}">
                      <a16:creationId xmlns:a16="http://schemas.microsoft.com/office/drawing/2014/main" xmlns="" id="{0E0C38AD-D7FE-177C-00FA-A9ACC3E8D05A}"/>
                    </a:ext>
                  </a:extLst>
                </p:cNvPr>
                <p:cNvSpPr/>
                <p:nvPr/>
              </p:nvSpPr>
              <p:spPr>
                <a:xfrm>
                  <a:off x="1714353" y="631401"/>
                  <a:ext cx="100960" cy="223891"/>
                </a:xfrm>
                <a:custGeom>
                  <a:avLst/>
                  <a:gdLst>
                    <a:gd name="connsiteX0" fmla="*/ 0 w 100960"/>
                    <a:gd name="connsiteY0" fmla="*/ 223891 h 223891"/>
                    <a:gd name="connsiteX1" fmla="*/ 0 w 100960"/>
                    <a:gd name="connsiteY1" fmla="*/ 0 h 223891"/>
                    <a:gd name="connsiteX2" fmla="*/ 100960 w 100960"/>
                    <a:gd name="connsiteY2" fmla="*/ 0 h 223891"/>
                    <a:gd name="connsiteX3" fmla="*/ 100960 w 100960"/>
                    <a:gd name="connsiteY3" fmla="*/ 33308 h 223891"/>
                    <a:gd name="connsiteX4" fmla="*/ 37020 w 100960"/>
                    <a:gd name="connsiteY4" fmla="*/ 33308 h 223891"/>
                    <a:gd name="connsiteX5" fmla="*/ 37020 w 100960"/>
                    <a:gd name="connsiteY5" fmla="*/ 90928 h 223891"/>
                    <a:gd name="connsiteX6" fmla="*/ 95810 w 100960"/>
                    <a:gd name="connsiteY6" fmla="*/ 90928 h 223891"/>
                    <a:gd name="connsiteX7" fmla="*/ 95810 w 100960"/>
                    <a:gd name="connsiteY7" fmla="*/ 124235 h 223891"/>
                    <a:gd name="connsiteX8" fmla="*/ 37020 w 100960"/>
                    <a:gd name="connsiteY8" fmla="*/ 124235 h 223891"/>
                    <a:gd name="connsiteX9" fmla="*/ 37020 w 100960"/>
                    <a:gd name="connsiteY9" fmla="*/ 190115 h 223891"/>
                    <a:gd name="connsiteX10" fmla="*/ 100960 w 100960"/>
                    <a:gd name="connsiteY10" fmla="*/ 190115 h 223891"/>
                    <a:gd name="connsiteX11" fmla="*/ 100960 w 100960"/>
                    <a:gd name="connsiteY11" fmla="*/ 223824 h 223891"/>
                    <a:gd name="connsiteX12" fmla="*/ 0 w 100960"/>
                    <a:gd name="connsiteY12" fmla="*/ 223824 h 223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0960" h="223891">
                      <a:moveTo>
                        <a:pt x="0" y="223891"/>
                      </a:moveTo>
                      <a:lnTo>
                        <a:pt x="0" y="0"/>
                      </a:lnTo>
                      <a:lnTo>
                        <a:pt x="100960" y="0"/>
                      </a:lnTo>
                      <a:lnTo>
                        <a:pt x="100960" y="33308"/>
                      </a:lnTo>
                      <a:lnTo>
                        <a:pt x="37020" y="33308"/>
                      </a:lnTo>
                      <a:lnTo>
                        <a:pt x="37020" y="90928"/>
                      </a:lnTo>
                      <a:lnTo>
                        <a:pt x="95810" y="90928"/>
                      </a:lnTo>
                      <a:lnTo>
                        <a:pt x="95810" y="124235"/>
                      </a:lnTo>
                      <a:lnTo>
                        <a:pt x="37020" y="124235"/>
                      </a:lnTo>
                      <a:lnTo>
                        <a:pt x="37020" y="190115"/>
                      </a:lnTo>
                      <a:lnTo>
                        <a:pt x="100960" y="190115"/>
                      </a:lnTo>
                      <a:lnTo>
                        <a:pt x="100960" y="223824"/>
                      </a:lnTo>
                      <a:lnTo>
                        <a:pt x="0" y="2238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39" name="Forme libre : forme 38">
                  <a:extLst>
                    <a:ext uri="{FF2B5EF4-FFF2-40B4-BE49-F238E27FC236}">
                      <a16:creationId xmlns:a16="http://schemas.microsoft.com/office/drawing/2014/main" xmlns="" id="{3E89AE56-350E-FCD2-07F8-9B4905A23951}"/>
                    </a:ext>
                  </a:extLst>
                </p:cNvPr>
                <p:cNvSpPr/>
                <p:nvPr/>
              </p:nvSpPr>
              <p:spPr>
                <a:xfrm>
                  <a:off x="1845310" y="631401"/>
                  <a:ext cx="119620" cy="223891"/>
                </a:xfrm>
                <a:custGeom>
                  <a:avLst/>
                  <a:gdLst>
                    <a:gd name="connsiteX0" fmla="*/ 31402 w 119620"/>
                    <a:gd name="connsiteY0" fmla="*/ 223891 h 223891"/>
                    <a:gd name="connsiteX1" fmla="*/ 0 w 119620"/>
                    <a:gd name="connsiteY1" fmla="*/ 223891 h 223891"/>
                    <a:gd name="connsiteX2" fmla="*/ 0 w 119620"/>
                    <a:gd name="connsiteY2" fmla="*/ 0 h 223891"/>
                    <a:gd name="connsiteX3" fmla="*/ 31803 w 119620"/>
                    <a:gd name="connsiteY3" fmla="*/ 0 h 223891"/>
                    <a:gd name="connsiteX4" fmla="*/ 88219 w 119620"/>
                    <a:gd name="connsiteY4" fmla="*/ 117213 h 223891"/>
                    <a:gd name="connsiteX5" fmla="*/ 88219 w 119620"/>
                    <a:gd name="connsiteY5" fmla="*/ 0 h 223891"/>
                    <a:gd name="connsiteX6" fmla="*/ 119620 w 119620"/>
                    <a:gd name="connsiteY6" fmla="*/ 0 h 223891"/>
                    <a:gd name="connsiteX7" fmla="*/ 119620 w 119620"/>
                    <a:gd name="connsiteY7" fmla="*/ 223891 h 223891"/>
                    <a:gd name="connsiteX8" fmla="*/ 93369 w 119620"/>
                    <a:gd name="connsiteY8" fmla="*/ 223891 h 223891"/>
                    <a:gd name="connsiteX9" fmla="*/ 31368 w 119620"/>
                    <a:gd name="connsiteY9" fmla="*/ 68254 h 223891"/>
                    <a:gd name="connsiteX10" fmla="*/ 31368 w 119620"/>
                    <a:gd name="connsiteY10" fmla="*/ 223891 h 223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9620" h="223891">
                      <a:moveTo>
                        <a:pt x="31402" y="223891"/>
                      </a:moveTo>
                      <a:lnTo>
                        <a:pt x="0" y="223891"/>
                      </a:lnTo>
                      <a:lnTo>
                        <a:pt x="0" y="0"/>
                      </a:lnTo>
                      <a:lnTo>
                        <a:pt x="31803" y="0"/>
                      </a:lnTo>
                      <a:cubicBezTo>
                        <a:pt x="48892" y="29395"/>
                        <a:pt x="74742" y="81932"/>
                        <a:pt x="88219" y="117213"/>
                      </a:cubicBezTo>
                      <a:lnTo>
                        <a:pt x="88219" y="0"/>
                      </a:lnTo>
                      <a:lnTo>
                        <a:pt x="119620" y="0"/>
                      </a:lnTo>
                      <a:lnTo>
                        <a:pt x="119620" y="223891"/>
                      </a:lnTo>
                      <a:lnTo>
                        <a:pt x="93369" y="223891"/>
                      </a:lnTo>
                      <a:cubicBezTo>
                        <a:pt x="76682" y="170953"/>
                        <a:pt x="54409" y="116076"/>
                        <a:pt x="31368" y="68254"/>
                      </a:cubicBezTo>
                      <a:lnTo>
                        <a:pt x="31368" y="22389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3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5" name="Groupe 14">
                <a:extLst>
                  <a:ext uri="{FF2B5EF4-FFF2-40B4-BE49-F238E27FC236}">
                    <a16:creationId xmlns:a16="http://schemas.microsoft.com/office/drawing/2014/main" xmlns="" id="{2E6455CA-0CD6-AEC2-6861-9BCE88973A7A}"/>
                  </a:ext>
                </a:extLst>
              </p:cNvPr>
              <p:cNvGrpSpPr/>
              <p:nvPr/>
            </p:nvGrpSpPr>
            <p:grpSpPr>
              <a:xfrm>
                <a:off x="1550255" y="896191"/>
                <a:ext cx="471124" cy="105374"/>
                <a:chOff x="1550255" y="896191"/>
                <a:chExt cx="471124" cy="105374"/>
              </a:xfrm>
            </p:grpSpPr>
            <p:grpSp>
              <p:nvGrpSpPr>
                <p:cNvPr id="16" name="Graphique 3">
                  <a:extLst>
                    <a:ext uri="{FF2B5EF4-FFF2-40B4-BE49-F238E27FC236}">
                      <a16:creationId xmlns:a16="http://schemas.microsoft.com/office/drawing/2014/main" xmlns="" id="{F1517899-3BEB-8395-8627-B73C132280E5}"/>
                    </a:ext>
                  </a:extLst>
                </p:cNvPr>
                <p:cNvGrpSpPr/>
                <p:nvPr/>
              </p:nvGrpSpPr>
              <p:grpSpPr>
                <a:xfrm>
                  <a:off x="1550255" y="896191"/>
                  <a:ext cx="471124" cy="43474"/>
                  <a:chOff x="1550255" y="896191"/>
                  <a:chExt cx="471124" cy="43474"/>
                </a:xfrm>
                <a:solidFill>
                  <a:srgbClr val="FFFFFF"/>
                </a:solidFill>
              </p:grpSpPr>
              <p:sp>
                <p:nvSpPr>
                  <p:cNvPr id="27" name="Forme libre : forme 26">
                    <a:extLst>
                      <a:ext uri="{FF2B5EF4-FFF2-40B4-BE49-F238E27FC236}">
                        <a16:creationId xmlns:a16="http://schemas.microsoft.com/office/drawing/2014/main" xmlns="" id="{814840EE-154A-6D9C-93B1-580583D7EDDB}"/>
                      </a:ext>
                    </a:extLst>
                  </p:cNvPr>
                  <p:cNvSpPr/>
                  <p:nvPr/>
                </p:nvSpPr>
                <p:spPr>
                  <a:xfrm>
                    <a:off x="1550255" y="901743"/>
                    <a:ext cx="29930" cy="37320"/>
                  </a:xfrm>
                  <a:custGeom>
                    <a:avLst/>
                    <a:gdLst>
                      <a:gd name="connsiteX0" fmla="*/ 0 w 29930"/>
                      <a:gd name="connsiteY0" fmla="*/ 0 h 37320"/>
                      <a:gd name="connsiteX1" fmla="*/ 29930 w 29930"/>
                      <a:gd name="connsiteY1" fmla="*/ 0 h 37320"/>
                      <a:gd name="connsiteX2" fmla="*/ 29930 w 29930"/>
                      <a:gd name="connsiteY2" fmla="*/ 7324 h 37320"/>
                      <a:gd name="connsiteX3" fmla="*/ 8427 w 29930"/>
                      <a:gd name="connsiteY3" fmla="*/ 7324 h 37320"/>
                      <a:gd name="connsiteX4" fmla="*/ 8427 w 29930"/>
                      <a:gd name="connsiteY4" fmla="*/ 17691 h 37320"/>
                      <a:gd name="connsiteX5" fmla="*/ 28091 w 29930"/>
                      <a:gd name="connsiteY5" fmla="*/ 17691 h 37320"/>
                      <a:gd name="connsiteX6" fmla="*/ 28091 w 29930"/>
                      <a:gd name="connsiteY6" fmla="*/ 24947 h 37320"/>
                      <a:gd name="connsiteX7" fmla="*/ 8427 w 29930"/>
                      <a:gd name="connsiteY7" fmla="*/ 24947 h 37320"/>
                      <a:gd name="connsiteX8" fmla="*/ 8427 w 29930"/>
                      <a:gd name="connsiteY8" fmla="*/ 37321 h 37320"/>
                      <a:gd name="connsiteX9" fmla="*/ 0 w 29930"/>
                      <a:gd name="connsiteY9" fmla="*/ 37321 h 37320"/>
                      <a:gd name="connsiteX10" fmla="*/ 0 w 29930"/>
                      <a:gd name="connsiteY10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930" h="37320">
                        <a:moveTo>
                          <a:pt x="0" y="0"/>
                        </a:moveTo>
                        <a:lnTo>
                          <a:pt x="29930" y="0"/>
                        </a:lnTo>
                        <a:lnTo>
                          <a:pt x="29930" y="7324"/>
                        </a:lnTo>
                        <a:lnTo>
                          <a:pt x="8427" y="7324"/>
                        </a:lnTo>
                        <a:lnTo>
                          <a:pt x="8427" y="17691"/>
                        </a:lnTo>
                        <a:lnTo>
                          <a:pt x="28091" y="17691"/>
                        </a:lnTo>
                        <a:lnTo>
                          <a:pt x="28091" y="24947"/>
                        </a:lnTo>
                        <a:lnTo>
                          <a:pt x="8427" y="24947"/>
                        </a:lnTo>
                        <a:lnTo>
                          <a:pt x="8427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8" name="Forme libre : forme 27">
                    <a:extLst>
                      <a:ext uri="{FF2B5EF4-FFF2-40B4-BE49-F238E27FC236}">
                        <a16:creationId xmlns:a16="http://schemas.microsoft.com/office/drawing/2014/main" xmlns="" id="{2AF0DB3C-9ABA-4713-D63C-083281E9F067}"/>
                      </a:ext>
                    </a:extLst>
                  </p:cNvPr>
                  <p:cNvSpPr/>
                  <p:nvPr/>
                </p:nvSpPr>
                <p:spPr>
                  <a:xfrm>
                    <a:off x="1598411" y="896191"/>
                    <a:ext cx="30331" cy="42905"/>
                  </a:xfrm>
                  <a:custGeom>
                    <a:avLst/>
                    <a:gdLst>
                      <a:gd name="connsiteX0" fmla="*/ 0 w 30331"/>
                      <a:gd name="connsiteY0" fmla="*/ 5551 h 42905"/>
                      <a:gd name="connsiteX1" fmla="*/ 10969 w 30331"/>
                      <a:gd name="connsiteY1" fmla="*/ 5551 h 42905"/>
                      <a:gd name="connsiteX2" fmla="*/ 10969 w 30331"/>
                      <a:gd name="connsiteY2" fmla="*/ 2742 h 42905"/>
                      <a:gd name="connsiteX3" fmla="*/ 20500 w 30331"/>
                      <a:gd name="connsiteY3" fmla="*/ 0 h 42905"/>
                      <a:gd name="connsiteX4" fmla="*/ 20500 w 30331"/>
                      <a:gd name="connsiteY4" fmla="*/ 5551 h 42905"/>
                      <a:gd name="connsiteX5" fmla="*/ 29930 w 30331"/>
                      <a:gd name="connsiteY5" fmla="*/ 5551 h 42905"/>
                      <a:gd name="connsiteX6" fmla="*/ 29930 w 30331"/>
                      <a:gd name="connsiteY6" fmla="*/ 12875 h 42905"/>
                      <a:gd name="connsiteX7" fmla="*/ 8427 w 30331"/>
                      <a:gd name="connsiteY7" fmla="*/ 12875 h 42905"/>
                      <a:gd name="connsiteX8" fmla="*/ 8427 w 30331"/>
                      <a:gd name="connsiteY8" fmla="*/ 20266 h 42905"/>
                      <a:gd name="connsiteX9" fmla="*/ 28492 w 30331"/>
                      <a:gd name="connsiteY9" fmla="*/ 20266 h 42905"/>
                      <a:gd name="connsiteX10" fmla="*/ 28492 w 30331"/>
                      <a:gd name="connsiteY10" fmla="*/ 27522 h 42905"/>
                      <a:gd name="connsiteX11" fmla="*/ 8427 w 30331"/>
                      <a:gd name="connsiteY11" fmla="*/ 27522 h 42905"/>
                      <a:gd name="connsiteX12" fmla="*/ 8427 w 30331"/>
                      <a:gd name="connsiteY12" fmla="*/ 35582 h 42905"/>
                      <a:gd name="connsiteX13" fmla="*/ 30331 w 30331"/>
                      <a:gd name="connsiteY13" fmla="*/ 35582 h 42905"/>
                      <a:gd name="connsiteX14" fmla="*/ 30331 w 30331"/>
                      <a:gd name="connsiteY14" fmla="*/ 42906 h 42905"/>
                      <a:gd name="connsiteX15" fmla="*/ 0 w 30331"/>
                      <a:gd name="connsiteY15" fmla="*/ 42906 h 42905"/>
                      <a:gd name="connsiteX16" fmla="*/ 0 w 30331"/>
                      <a:gd name="connsiteY16" fmla="*/ 5585 h 42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331" h="42905">
                        <a:moveTo>
                          <a:pt x="0" y="5551"/>
                        </a:moveTo>
                        <a:lnTo>
                          <a:pt x="10969" y="5551"/>
                        </a:lnTo>
                        <a:lnTo>
                          <a:pt x="10969" y="2742"/>
                        </a:lnTo>
                        <a:lnTo>
                          <a:pt x="20500" y="0"/>
                        </a:lnTo>
                        <a:lnTo>
                          <a:pt x="20500" y="5551"/>
                        </a:lnTo>
                        <a:lnTo>
                          <a:pt x="29930" y="5551"/>
                        </a:lnTo>
                        <a:lnTo>
                          <a:pt x="29930" y="12875"/>
                        </a:lnTo>
                        <a:lnTo>
                          <a:pt x="8427" y="12875"/>
                        </a:lnTo>
                        <a:lnTo>
                          <a:pt x="8427" y="20266"/>
                        </a:lnTo>
                        <a:lnTo>
                          <a:pt x="28492" y="20266"/>
                        </a:lnTo>
                        <a:lnTo>
                          <a:pt x="28492" y="27522"/>
                        </a:lnTo>
                        <a:lnTo>
                          <a:pt x="8427" y="27522"/>
                        </a:lnTo>
                        <a:lnTo>
                          <a:pt x="8427" y="35582"/>
                        </a:lnTo>
                        <a:lnTo>
                          <a:pt x="30331" y="35582"/>
                        </a:lnTo>
                        <a:lnTo>
                          <a:pt x="30331" y="42906"/>
                        </a:lnTo>
                        <a:lnTo>
                          <a:pt x="0" y="42906"/>
                        </a:lnTo>
                        <a:lnTo>
                          <a:pt x="0" y="55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Forme libre : forme 28">
                    <a:extLst>
                      <a:ext uri="{FF2B5EF4-FFF2-40B4-BE49-F238E27FC236}">
                        <a16:creationId xmlns:a16="http://schemas.microsoft.com/office/drawing/2014/main" xmlns="" id="{CB594C0E-B28B-23BD-2A8E-5AC3DE3717C4}"/>
                      </a:ext>
                    </a:extLst>
                  </p:cNvPr>
                  <p:cNvSpPr/>
                  <p:nvPr/>
                </p:nvSpPr>
                <p:spPr>
                  <a:xfrm>
                    <a:off x="1647971" y="901743"/>
                    <a:ext cx="36852" cy="37320"/>
                  </a:xfrm>
                  <a:custGeom>
                    <a:avLst/>
                    <a:gdLst>
                      <a:gd name="connsiteX0" fmla="*/ 0 w 36852"/>
                      <a:gd name="connsiteY0" fmla="*/ 0 h 37320"/>
                      <a:gd name="connsiteX1" fmla="*/ 16654 w 36852"/>
                      <a:gd name="connsiteY1" fmla="*/ 0 h 37320"/>
                      <a:gd name="connsiteX2" fmla="*/ 36853 w 36852"/>
                      <a:gd name="connsiteY2" fmla="*/ 18560 h 37320"/>
                      <a:gd name="connsiteX3" fmla="*/ 16654 w 36852"/>
                      <a:gd name="connsiteY3" fmla="*/ 37321 h 37320"/>
                      <a:gd name="connsiteX4" fmla="*/ 0 w 36852"/>
                      <a:gd name="connsiteY4" fmla="*/ 37321 h 37320"/>
                      <a:gd name="connsiteX5" fmla="*/ 0 w 36852"/>
                      <a:gd name="connsiteY5" fmla="*/ 0 h 37320"/>
                      <a:gd name="connsiteX6" fmla="*/ 8427 w 36852"/>
                      <a:gd name="connsiteY6" fmla="*/ 7324 h 37320"/>
                      <a:gd name="connsiteX7" fmla="*/ 8427 w 36852"/>
                      <a:gd name="connsiteY7" fmla="*/ 29997 h 37320"/>
                      <a:gd name="connsiteX8" fmla="*/ 16788 w 36852"/>
                      <a:gd name="connsiteY8" fmla="*/ 29997 h 37320"/>
                      <a:gd name="connsiteX9" fmla="*/ 28158 w 36852"/>
                      <a:gd name="connsiteY9" fmla="*/ 18828 h 37320"/>
                      <a:gd name="connsiteX10" fmla="*/ 16788 w 36852"/>
                      <a:gd name="connsiteY10" fmla="*/ 7324 h 37320"/>
                      <a:gd name="connsiteX11" fmla="*/ 8427 w 36852"/>
                      <a:gd name="connsiteY11" fmla="*/ 7324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852" h="37320">
                        <a:moveTo>
                          <a:pt x="0" y="0"/>
                        </a:moveTo>
                        <a:lnTo>
                          <a:pt x="16654" y="0"/>
                        </a:lnTo>
                        <a:cubicBezTo>
                          <a:pt x="29462" y="0"/>
                          <a:pt x="36853" y="7658"/>
                          <a:pt x="36853" y="18560"/>
                        </a:cubicBezTo>
                        <a:cubicBezTo>
                          <a:pt x="36853" y="29462"/>
                          <a:pt x="29395" y="37321"/>
                          <a:pt x="16654" y="37321"/>
                        </a:cubicBez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  <a:moveTo>
                          <a:pt x="8427" y="7324"/>
                        </a:moveTo>
                        <a:lnTo>
                          <a:pt x="8427" y="29997"/>
                        </a:lnTo>
                        <a:lnTo>
                          <a:pt x="16788" y="29997"/>
                        </a:lnTo>
                        <a:cubicBezTo>
                          <a:pt x="24178" y="29997"/>
                          <a:pt x="28158" y="25616"/>
                          <a:pt x="28158" y="18828"/>
                        </a:cubicBezTo>
                        <a:cubicBezTo>
                          <a:pt x="28158" y="12039"/>
                          <a:pt x="24178" y="7324"/>
                          <a:pt x="16788" y="7324"/>
                        </a:cubicBezTo>
                        <a:lnTo>
                          <a:pt x="8427" y="73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Forme libre : forme 29">
                    <a:extLst>
                      <a:ext uri="{FF2B5EF4-FFF2-40B4-BE49-F238E27FC236}">
                        <a16:creationId xmlns:a16="http://schemas.microsoft.com/office/drawing/2014/main" xmlns="" id="{8A94673F-922A-65E4-DC11-E87396ECE182}"/>
                      </a:ext>
                    </a:extLst>
                  </p:cNvPr>
                  <p:cNvSpPr/>
                  <p:nvPr/>
                </p:nvSpPr>
                <p:spPr>
                  <a:xfrm>
                    <a:off x="1701110" y="896191"/>
                    <a:ext cx="30331" cy="42905"/>
                  </a:xfrm>
                  <a:custGeom>
                    <a:avLst/>
                    <a:gdLst>
                      <a:gd name="connsiteX0" fmla="*/ 67 w 30331"/>
                      <a:gd name="connsiteY0" fmla="*/ 5551 h 42905"/>
                      <a:gd name="connsiteX1" fmla="*/ 11036 w 30331"/>
                      <a:gd name="connsiteY1" fmla="*/ 5551 h 42905"/>
                      <a:gd name="connsiteX2" fmla="*/ 11036 w 30331"/>
                      <a:gd name="connsiteY2" fmla="*/ 2742 h 42905"/>
                      <a:gd name="connsiteX3" fmla="*/ 20567 w 30331"/>
                      <a:gd name="connsiteY3" fmla="*/ 0 h 42905"/>
                      <a:gd name="connsiteX4" fmla="*/ 20567 w 30331"/>
                      <a:gd name="connsiteY4" fmla="*/ 5551 h 42905"/>
                      <a:gd name="connsiteX5" fmla="*/ 29964 w 30331"/>
                      <a:gd name="connsiteY5" fmla="*/ 5551 h 42905"/>
                      <a:gd name="connsiteX6" fmla="*/ 29964 w 30331"/>
                      <a:gd name="connsiteY6" fmla="*/ 12875 h 42905"/>
                      <a:gd name="connsiteX7" fmla="*/ 8461 w 30331"/>
                      <a:gd name="connsiteY7" fmla="*/ 12875 h 42905"/>
                      <a:gd name="connsiteX8" fmla="*/ 8461 w 30331"/>
                      <a:gd name="connsiteY8" fmla="*/ 20266 h 42905"/>
                      <a:gd name="connsiteX9" fmla="*/ 28526 w 30331"/>
                      <a:gd name="connsiteY9" fmla="*/ 20266 h 42905"/>
                      <a:gd name="connsiteX10" fmla="*/ 28526 w 30331"/>
                      <a:gd name="connsiteY10" fmla="*/ 27522 h 42905"/>
                      <a:gd name="connsiteX11" fmla="*/ 8461 w 30331"/>
                      <a:gd name="connsiteY11" fmla="*/ 27522 h 42905"/>
                      <a:gd name="connsiteX12" fmla="*/ 8461 w 30331"/>
                      <a:gd name="connsiteY12" fmla="*/ 35582 h 42905"/>
                      <a:gd name="connsiteX13" fmla="*/ 30331 w 30331"/>
                      <a:gd name="connsiteY13" fmla="*/ 35582 h 42905"/>
                      <a:gd name="connsiteX14" fmla="*/ 30331 w 30331"/>
                      <a:gd name="connsiteY14" fmla="*/ 42906 h 42905"/>
                      <a:gd name="connsiteX15" fmla="*/ 0 w 30331"/>
                      <a:gd name="connsiteY15" fmla="*/ 42906 h 42905"/>
                      <a:gd name="connsiteX16" fmla="*/ 0 w 30331"/>
                      <a:gd name="connsiteY16" fmla="*/ 5585 h 429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331" h="42905">
                        <a:moveTo>
                          <a:pt x="67" y="5551"/>
                        </a:moveTo>
                        <a:lnTo>
                          <a:pt x="11036" y="5551"/>
                        </a:lnTo>
                        <a:lnTo>
                          <a:pt x="11036" y="2742"/>
                        </a:lnTo>
                        <a:lnTo>
                          <a:pt x="20567" y="0"/>
                        </a:lnTo>
                        <a:lnTo>
                          <a:pt x="20567" y="5551"/>
                        </a:lnTo>
                        <a:lnTo>
                          <a:pt x="29964" y="5551"/>
                        </a:lnTo>
                        <a:lnTo>
                          <a:pt x="29964" y="12875"/>
                        </a:lnTo>
                        <a:lnTo>
                          <a:pt x="8461" y="12875"/>
                        </a:lnTo>
                        <a:lnTo>
                          <a:pt x="8461" y="20266"/>
                        </a:lnTo>
                        <a:lnTo>
                          <a:pt x="28526" y="20266"/>
                        </a:lnTo>
                        <a:lnTo>
                          <a:pt x="28526" y="27522"/>
                        </a:lnTo>
                        <a:lnTo>
                          <a:pt x="8461" y="27522"/>
                        </a:lnTo>
                        <a:lnTo>
                          <a:pt x="8461" y="35582"/>
                        </a:lnTo>
                        <a:lnTo>
                          <a:pt x="30331" y="35582"/>
                        </a:lnTo>
                        <a:lnTo>
                          <a:pt x="30331" y="42906"/>
                        </a:lnTo>
                        <a:lnTo>
                          <a:pt x="0" y="42906"/>
                        </a:lnTo>
                        <a:lnTo>
                          <a:pt x="0" y="558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Forme libre : forme 30">
                    <a:extLst>
                      <a:ext uri="{FF2B5EF4-FFF2-40B4-BE49-F238E27FC236}">
                        <a16:creationId xmlns:a16="http://schemas.microsoft.com/office/drawing/2014/main" xmlns="" id="{DE9E8481-233F-90F9-FBC1-A64A54CC7A04}"/>
                      </a:ext>
                    </a:extLst>
                  </p:cNvPr>
                  <p:cNvSpPr/>
                  <p:nvPr/>
                </p:nvSpPr>
                <p:spPr>
                  <a:xfrm>
                    <a:off x="1751339" y="901709"/>
                    <a:ext cx="36685" cy="37320"/>
                  </a:xfrm>
                  <a:custGeom>
                    <a:avLst/>
                    <a:gdLst>
                      <a:gd name="connsiteX0" fmla="*/ 0 w 36685"/>
                      <a:gd name="connsiteY0" fmla="*/ 33 h 37320"/>
                      <a:gd name="connsiteX1" fmla="*/ 17456 w 36685"/>
                      <a:gd name="connsiteY1" fmla="*/ 33 h 37320"/>
                      <a:gd name="connsiteX2" fmla="*/ 32672 w 36685"/>
                      <a:gd name="connsiteY2" fmla="*/ 12574 h 37320"/>
                      <a:gd name="connsiteX3" fmla="*/ 24847 w 36685"/>
                      <a:gd name="connsiteY3" fmla="*/ 23810 h 37320"/>
                      <a:gd name="connsiteX4" fmla="*/ 36685 w 36685"/>
                      <a:gd name="connsiteY4" fmla="*/ 37321 h 37320"/>
                      <a:gd name="connsiteX5" fmla="*/ 26285 w 36685"/>
                      <a:gd name="connsiteY5" fmla="*/ 37321 h 37320"/>
                      <a:gd name="connsiteX6" fmla="*/ 16420 w 36685"/>
                      <a:gd name="connsiteY6" fmla="*/ 25817 h 37320"/>
                      <a:gd name="connsiteX7" fmla="*/ 8461 w 36685"/>
                      <a:gd name="connsiteY7" fmla="*/ 25817 h 37320"/>
                      <a:gd name="connsiteX8" fmla="*/ 8461 w 36685"/>
                      <a:gd name="connsiteY8" fmla="*/ 37321 h 37320"/>
                      <a:gd name="connsiteX9" fmla="*/ 33 w 36685"/>
                      <a:gd name="connsiteY9" fmla="*/ 37321 h 37320"/>
                      <a:gd name="connsiteX10" fmla="*/ 33 w 36685"/>
                      <a:gd name="connsiteY10" fmla="*/ 0 h 37320"/>
                      <a:gd name="connsiteX11" fmla="*/ 17122 w 36685"/>
                      <a:gd name="connsiteY11" fmla="*/ 18594 h 37320"/>
                      <a:gd name="connsiteX12" fmla="*/ 23911 w 36685"/>
                      <a:gd name="connsiteY12" fmla="*/ 12842 h 37320"/>
                      <a:gd name="connsiteX13" fmla="*/ 16988 w 36685"/>
                      <a:gd name="connsiteY13" fmla="*/ 7156 h 37320"/>
                      <a:gd name="connsiteX14" fmla="*/ 8427 w 36685"/>
                      <a:gd name="connsiteY14" fmla="*/ 7156 h 37320"/>
                      <a:gd name="connsiteX15" fmla="*/ 8427 w 36685"/>
                      <a:gd name="connsiteY15" fmla="*/ 18594 h 37320"/>
                      <a:gd name="connsiteX16" fmla="*/ 17122 w 36685"/>
                      <a:gd name="connsiteY16" fmla="*/ 18594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6685" h="37320">
                        <a:moveTo>
                          <a:pt x="0" y="33"/>
                        </a:moveTo>
                        <a:lnTo>
                          <a:pt x="17456" y="33"/>
                        </a:lnTo>
                        <a:cubicBezTo>
                          <a:pt x="27188" y="33"/>
                          <a:pt x="32672" y="5183"/>
                          <a:pt x="32672" y="12574"/>
                        </a:cubicBezTo>
                        <a:cubicBezTo>
                          <a:pt x="32672" y="17356"/>
                          <a:pt x="29395" y="21469"/>
                          <a:pt x="24847" y="23810"/>
                        </a:cubicBezTo>
                        <a:lnTo>
                          <a:pt x="36685" y="37321"/>
                        </a:lnTo>
                        <a:lnTo>
                          <a:pt x="26285" y="37321"/>
                        </a:lnTo>
                        <a:lnTo>
                          <a:pt x="16420" y="25817"/>
                        </a:lnTo>
                        <a:lnTo>
                          <a:pt x="8461" y="25817"/>
                        </a:lnTo>
                        <a:lnTo>
                          <a:pt x="8461" y="37321"/>
                        </a:lnTo>
                        <a:lnTo>
                          <a:pt x="33" y="37321"/>
                        </a:lnTo>
                        <a:lnTo>
                          <a:pt x="33" y="0"/>
                        </a:lnTo>
                        <a:close/>
                        <a:moveTo>
                          <a:pt x="17122" y="18594"/>
                        </a:moveTo>
                        <a:cubicBezTo>
                          <a:pt x="21503" y="18594"/>
                          <a:pt x="23911" y="16253"/>
                          <a:pt x="23911" y="12842"/>
                        </a:cubicBezTo>
                        <a:cubicBezTo>
                          <a:pt x="23911" y="9196"/>
                          <a:pt x="21503" y="7156"/>
                          <a:pt x="16988" y="7156"/>
                        </a:cubicBezTo>
                        <a:lnTo>
                          <a:pt x="8427" y="7156"/>
                        </a:lnTo>
                        <a:lnTo>
                          <a:pt x="8427" y="18594"/>
                        </a:lnTo>
                        <a:lnTo>
                          <a:pt x="17122" y="1859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Forme libre : forme 31">
                    <a:extLst>
                      <a:ext uri="{FF2B5EF4-FFF2-40B4-BE49-F238E27FC236}">
                        <a16:creationId xmlns:a16="http://schemas.microsoft.com/office/drawing/2014/main" xmlns="" id="{0646C5A5-4EC8-22B9-5CA7-D1110204FFA7}"/>
                      </a:ext>
                    </a:extLst>
                  </p:cNvPr>
                  <p:cNvSpPr/>
                  <p:nvPr/>
                </p:nvSpPr>
                <p:spPr>
                  <a:xfrm>
                    <a:off x="1798258" y="901709"/>
                    <a:ext cx="46450" cy="37320"/>
                  </a:xfrm>
                  <a:custGeom>
                    <a:avLst/>
                    <a:gdLst>
                      <a:gd name="connsiteX0" fmla="*/ 0 w 46450"/>
                      <a:gd name="connsiteY0" fmla="*/ 37321 h 37320"/>
                      <a:gd name="connsiteX1" fmla="*/ 18627 w 46450"/>
                      <a:gd name="connsiteY1" fmla="*/ 0 h 37320"/>
                      <a:gd name="connsiteX2" fmla="*/ 28425 w 46450"/>
                      <a:gd name="connsiteY2" fmla="*/ 0 h 37320"/>
                      <a:gd name="connsiteX3" fmla="*/ 46450 w 46450"/>
                      <a:gd name="connsiteY3" fmla="*/ 37321 h 37320"/>
                      <a:gd name="connsiteX4" fmla="*/ 37321 w 46450"/>
                      <a:gd name="connsiteY4" fmla="*/ 37321 h 37320"/>
                      <a:gd name="connsiteX5" fmla="*/ 33575 w 46450"/>
                      <a:gd name="connsiteY5" fmla="*/ 29295 h 37320"/>
                      <a:gd name="connsiteX6" fmla="*/ 12942 w 46450"/>
                      <a:gd name="connsiteY6" fmla="*/ 29295 h 37320"/>
                      <a:gd name="connsiteX7" fmla="*/ 9263 w 46450"/>
                      <a:gd name="connsiteY7" fmla="*/ 37321 h 37320"/>
                      <a:gd name="connsiteX8" fmla="*/ 0 w 46450"/>
                      <a:gd name="connsiteY8" fmla="*/ 37321 h 37320"/>
                      <a:gd name="connsiteX9" fmla="*/ 23309 w 46450"/>
                      <a:gd name="connsiteY9" fmla="*/ 6856 h 37320"/>
                      <a:gd name="connsiteX10" fmla="*/ 16052 w 46450"/>
                      <a:gd name="connsiteY10" fmla="*/ 22540 h 37320"/>
                      <a:gd name="connsiteX11" fmla="*/ 30499 w 46450"/>
                      <a:gd name="connsiteY11" fmla="*/ 22540 h 37320"/>
                      <a:gd name="connsiteX12" fmla="*/ 23309 w 46450"/>
                      <a:gd name="connsiteY12" fmla="*/ 6856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6450" h="37320">
                        <a:moveTo>
                          <a:pt x="0" y="37321"/>
                        </a:moveTo>
                        <a:lnTo>
                          <a:pt x="18627" y="0"/>
                        </a:lnTo>
                        <a:lnTo>
                          <a:pt x="28425" y="0"/>
                        </a:lnTo>
                        <a:lnTo>
                          <a:pt x="46450" y="37321"/>
                        </a:lnTo>
                        <a:lnTo>
                          <a:pt x="37321" y="37321"/>
                        </a:lnTo>
                        <a:lnTo>
                          <a:pt x="33575" y="29295"/>
                        </a:lnTo>
                        <a:lnTo>
                          <a:pt x="12942" y="29295"/>
                        </a:lnTo>
                        <a:lnTo>
                          <a:pt x="9263" y="37321"/>
                        </a:lnTo>
                        <a:lnTo>
                          <a:pt x="0" y="37321"/>
                        </a:lnTo>
                        <a:close/>
                        <a:moveTo>
                          <a:pt x="23309" y="6856"/>
                        </a:moveTo>
                        <a:lnTo>
                          <a:pt x="16052" y="22540"/>
                        </a:lnTo>
                        <a:lnTo>
                          <a:pt x="30499" y="22540"/>
                        </a:lnTo>
                        <a:lnTo>
                          <a:pt x="23309" y="68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3" name="Forme libre : forme 32">
                    <a:extLst>
                      <a:ext uri="{FF2B5EF4-FFF2-40B4-BE49-F238E27FC236}">
                        <a16:creationId xmlns:a16="http://schemas.microsoft.com/office/drawing/2014/main" xmlns="" id="{A63998B4-53F7-12F0-7B6D-53A367FBCBBA}"/>
                      </a:ext>
                    </a:extLst>
                  </p:cNvPr>
                  <p:cNvSpPr/>
                  <p:nvPr/>
                </p:nvSpPr>
                <p:spPr>
                  <a:xfrm>
                    <a:off x="1851931" y="901709"/>
                    <a:ext cx="32605" cy="37320"/>
                  </a:xfrm>
                  <a:custGeom>
                    <a:avLst/>
                    <a:gdLst>
                      <a:gd name="connsiteX0" fmla="*/ 12173 w 32605"/>
                      <a:gd name="connsiteY0" fmla="*/ 7324 h 37320"/>
                      <a:gd name="connsiteX1" fmla="*/ 0 w 32605"/>
                      <a:gd name="connsiteY1" fmla="*/ 7324 h 37320"/>
                      <a:gd name="connsiteX2" fmla="*/ 0 w 32605"/>
                      <a:gd name="connsiteY2" fmla="*/ 0 h 37320"/>
                      <a:gd name="connsiteX3" fmla="*/ 32606 w 32605"/>
                      <a:gd name="connsiteY3" fmla="*/ 0 h 37320"/>
                      <a:gd name="connsiteX4" fmla="*/ 32606 w 32605"/>
                      <a:gd name="connsiteY4" fmla="*/ 7324 h 37320"/>
                      <a:gd name="connsiteX5" fmla="*/ 20500 w 32605"/>
                      <a:gd name="connsiteY5" fmla="*/ 7324 h 37320"/>
                      <a:gd name="connsiteX6" fmla="*/ 20500 w 32605"/>
                      <a:gd name="connsiteY6" fmla="*/ 37321 h 37320"/>
                      <a:gd name="connsiteX7" fmla="*/ 12139 w 32605"/>
                      <a:gd name="connsiteY7" fmla="*/ 37321 h 37320"/>
                      <a:gd name="connsiteX8" fmla="*/ 12139 w 32605"/>
                      <a:gd name="connsiteY8" fmla="*/ 7324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605" h="37320">
                        <a:moveTo>
                          <a:pt x="12173" y="7324"/>
                        </a:moveTo>
                        <a:lnTo>
                          <a:pt x="0" y="7324"/>
                        </a:lnTo>
                        <a:lnTo>
                          <a:pt x="0" y="0"/>
                        </a:lnTo>
                        <a:lnTo>
                          <a:pt x="32606" y="0"/>
                        </a:lnTo>
                        <a:lnTo>
                          <a:pt x="32606" y="7324"/>
                        </a:lnTo>
                        <a:lnTo>
                          <a:pt x="20500" y="7324"/>
                        </a:lnTo>
                        <a:lnTo>
                          <a:pt x="20500" y="37321"/>
                        </a:lnTo>
                        <a:lnTo>
                          <a:pt x="12139" y="37321"/>
                        </a:lnTo>
                        <a:lnTo>
                          <a:pt x="12139" y="73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4" name="Forme libre : forme 33">
                    <a:extLst>
                      <a:ext uri="{FF2B5EF4-FFF2-40B4-BE49-F238E27FC236}">
                        <a16:creationId xmlns:a16="http://schemas.microsoft.com/office/drawing/2014/main" xmlns="" id="{7804C7AD-8008-5A77-BA8C-BC6DDD3935A5}"/>
                      </a:ext>
                    </a:extLst>
                  </p:cNvPr>
                  <p:cNvSpPr/>
                  <p:nvPr/>
                </p:nvSpPr>
                <p:spPr>
                  <a:xfrm>
                    <a:off x="1901860" y="901743"/>
                    <a:ext cx="8427" cy="37320"/>
                  </a:xfrm>
                  <a:custGeom>
                    <a:avLst/>
                    <a:gdLst>
                      <a:gd name="connsiteX0" fmla="*/ 0 w 8427"/>
                      <a:gd name="connsiteY0" fmla="*/ 0 h 37320"/>
                      <a:gd name="connsiteX1" fmla="*/ 8427 w 8427"/>
                      <a:gd name="connsiteY1" fmla="*/ 0 h 37320"/>
                      <a:gd name="connsiteX2" fmla="*/ 8427 w 8427"/>
                      <a:gd name="connsiteY2" fmla="*/ 37321 h 37320"/>
                      <a:gd name="connsiteX3" fmla="*/ 0 w 8427"/>
                      <a:gd name="connsiteY3" fmla="*/ 37321 h 37320"/>
                      <a:gd name="connsiteX4" fmla="*/ 0 w 8427"/>
                      <a:gd name="connsiteY4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7" h="37320">
                        <a:moveTo>
                          <a:pt x="0" y="0"/>
                        </a:moveTo>
                        <a:lnTo>
                          <a:pt x="8427" y="0"/>
                        </a:lnTo>
                        <a:lnTo>
                          <a:pt x="8427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5" name="Forme libre : forme 34">
                    <a:extLst>
                      <a:ext uri="{FF2B5EF4-FFF2-40B4-BE49-F238E27FC236}">
                        <a16:creationId xmlns:a16="http://schemas.microsoft.com/office/drawing/2014/main" xmlns="" id="{59DC0236-471B-AB97-3D7E-021FD5D502DE}"/>
                      </a:ext>
                    </a:extLst>
                  </p:cNvPr>
                  <p:cNvSpPr/>
                  <p:nvPr/>
                </p:nvSpPr>
                <p:spPr>
                  <a:xfrm>
                    <a:off x="1928780" y="901007"/>
                    <a:ext cx="40330" cy="38658"/>
                  </a:xfrm>
                  <a:custGeom>
                    <a:avLst/>
                    <a:gdLst>
                      <a:gd name="connsiteX0" fmla="*/ 20132 w 40330"/>
                      <a:gd name="connsiteY0" fmla="*/ 0 h 38658"/>
                      <a:gd name="connsiteX1" fmla="*/ 40331 w 40330"/>
                      <a:gd name="connsiteY1" fmla="*/ 19195 h 38658"/>
                      <a:gd name="connsiteX2" fmla="*/ 20132 w 40330"/>
                      <a:gd name="connsiteY2" fmla="*/ 38658 h 38658"/>
                      <a:gd name="connsiteX3" fmla="*/ 0 w 40330"/>
                      <a:gd name="connsiteY3" fmla="*/ 19262 h 38658"/>
                      <a:gd name="connsiteX4" fmla="*/ 20132 w 40330"/>
                      <a:gd name="connsiteY4" fmla="*/ 0 h 38658"/>
                      <a:gd name="connsiteX5" fmla="*/ 20132 w 40330"/>
                      <a:gd name="connsiteY5" fmla="*/ 7524 h 38658"/>
                      <a:gd name="connsiteX6" fmla="*/ 8695 w 40330"/>
                      <a:gd name="connsiteY6" fmla="*/ 19229 h 38658"/>
                      <a:gd name="connsiteX7" fmla="*/ 20132 w 40330"/>
                      <a:gd name="connsiteY7" fmla="*/ 31201 h 38658"/>
                      <a:gd name="connsiteX8" fmla="*/ 31703 w 40330"/>
                      <a:gd name="connsiteY8" fmla="*/ 19229 h 38658"/>
                      <a:gd name="connsiteX9" fmla="*/ 20132 w 40330"/>
                      <a:gd name="connsiteY9" fmla="*/ 7524 h 38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0330" h="38658">
                        <a:moveTo>
                          <a:pt x="20132" y="0"/>
                        </a:moveTo>
                        <a:cubicBezTo>
                          <a:pt x="32238" y="0"/>
                          <a:pt x="40331" y="8360"/>
                          <a:pt x="40331" y="19195"/>
                        </a:cubicBezTo>
                        <a:cubicBezTo>
                          <a:pt x="40331" y="30030"/>
                          <a:pt x="32171" y="38658"/>
                          <a:pt x="20132" y="38658"/>
                        </a:cubicBezTo>
                        <a:cubicBezTo>
                          <a:pt x="8093" y="38658"/>
                          <a:pt x="0" y="30231"/>
                          <a:pt x="0" y="19262"/>
                        </a:cubicBezTo>
                        <a:cubicBezTo>
                          <a:pt x="0" y="8294"/>
                          <a:pt x="8160" y="0"/>
                          <a:pt x="20132" y="0"/>
                        </a:cubicBezTo>
                        <a:close/>
                        <a:moveTo>
                          <a:pt x="20132" y="7524"/>
                        </a:moveTo>
                        <a:cubicBezTo>
                          <a:pt x="13343" y="7524"/>
                          <a:pt x="8695" y="12574"/>
                          <a:pt x="8695" y="19229"/>
                        </a:cubicBezTo>
                        <a:cubicBezTo>
                          <a:pt x="8695" y="26218"/>
                          <a:pt x="13343" y="31201"/>
                          <a:pt x="20132" y="31201"/>
                        </a:cubicBezTo>
                        <a:cubicBezTo>
                          <a:pt x="26920" y="31201"/>
                          <a:pt x="31703" y="26252"/>
                          <a:pt x="31703" y="19229"/>
                        </a:cubicBezTo>
                        <a:cubicBezTo>
                          <a:pt x="31703" y="12206"/>
                          <a:pt x="26920" y="7524"/>
                          <a:pt x="20132" y="752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6" name="Forme libre : forme 35">
                    <a:extLst>
                      <a:ext uri="{FF2B5EF4-FFF2-40B4-BE49-F238E27FC236}">
                        <a16:creationId xmlns:a16="http://schemas.microsoft.com/office/drawing/2014/main" xmlns="" id="{7451B531-C5A9-A81B-B3DB-D74148DD3589}"/>
                      </a:ext>
                    </a:extLst>
                  </p:cNvPr>
                  <p:cNvSpPr/>
                  <p:nvPr/>
                </p:nvSpPr>
                <p:spPr>
                  <a:xfrm>
                    <a:off x="1985831" y="901709"/>
                    <a:ext cx="35548" cy="37320"/>
                  </a:xfrm>
                  <a:custGeom>
                    <a:avLst/>
                    <a:gdLst>
                      <a:gd name="connsiteX0" fmla="*/ 0 w 35548"/>
                      <a:gd name="connsiteY0" fmla="*/ 33 h 37320"/>
                      <a:gd name="connsiteX1" fmla="*/ 6789 w 35548"/>
                      <a:gd name="connsiteY1" fmla="*/ 33 h 37320"/>
                      <a:gd name="connsiteX2" fmla="*/ 8762 w 35548"/>
                      <a:gd name="connsiteY2" fmla="*/ 803 h 37320"/>
                      <a:gd name="connsiteX3" fmla="*/ 27589 w 35548"/>
                      <a:gd name="connsiteY3" fmla="*/ 23342 h 37320"/>
                      <a:gd name="connsiteX4" fmla="*/ 27589 w 35548"/>
                      <a:gd name="connsiteY4" fmla="*/ 0 h 37320"/>
                      <a:gd name="connsiteX5" fmla="*/ 35548 w 35548"/>
                      <a:gd name="connsiteY5" fmla="*/ 0 h 37320"/>
                      <a:gd name="connsiteX6" fmla="*/ 35548 w 35548"/>
                      <a:gd name="connsiteY6" fmla="*/ 37321 h 37320"/>
                      <a:gd name="connsiteX7" fmla="*/ 29663 w 35548"/>
                      <a:gd name="connsiteY7" fmla="*/ 37321 h 37320"/>
                      <a:gd name="connsiteX8" fmla="*/ 27422 w 35548"/>
                      <a:gd name="connsiteY8" fmla="*/ 36217 h 37320"/>
                      <a:gd name="connsiteX9" fmla="*/ 7959 w 35548"/>
                      <a:gd name="connsiteY9" fmla="*/ 12306 h 37320"/>
                      <a:gd name="connsiteX10" fmla="*/ 7959 w 35548"/>
                      <a:gd name="connsiteY10" fmla="*/ 37321 h 37320"/>
                      <a:gd name="connsiteX11" fmla="*/ 0 w 35548"/>
                      <a:gd name="connsiteY11" fmla="*/ 37321 h 37320"/>
                      <a:gd name="connsiteX12" fmla="*/ 0 w 35548"/>
                      <a:gd name="connsiteY12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548" h="37320">
                        <a:moveTo>
                          <a:pt x="0" y="33"/>
                        </a:moveTo>
                        <a:lnTo>
                          <a:pt x="6789" y="33"/>
                        </a:lnTo>
                        <a:cubicBezTo>
                          <a:pt x="7859" y="33"/>
                          <a:pt x="8360" y="301"/>
                          <a:pt x="8762" y="803"/>
                        </a:cubicBezTo>
                        <a:lnTo>
                          <a:pt x="27589" y="23342"/>
                        </a:lnTo>
                        <a:lnTo>
                          <a:pt x="27589" y="0"/>
                        </a:lnTo>
                        <a:lnTo>
                          <a:pt x="35548" y="0"/>
                        </a:lnTo>
                        <a:lnTo>
                          <a:pt x="35548" y="37321"/>
                        </a:lnTo>
                        <a:lnTo>
                          <a:pt x="29663" y="37321"/>
                        </a:lnTo>
                        <a:cubicBezTo>
                          <a:pt x="28793" y="37321"/>
                          <a:pt x="28091" y="36986"/>
                          <a:pt x="27422" y="36217"/>
                        </a:cubicBezTo>
                        <a:lnTo>
                          <a:pt x="7959" y="12306"/>
                        </a:lnTo>
                        <a:lnTo>
                          <a:pt x="7959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" name="Graphique 3">
                  <a:extLst>
                    <a:ext uri="{FF2B5EF4-FFF2-40B4-BE49-F238E27FC236}">
                      <a16:creationId xmlns:a16="http://schemas.microsoft.com/office/drawing/2014/main" xmlns="" id="{8E1FFC76-BFBA-7BF1-52EA-50526006E568}"/>
                    </a:ext>
                  </a:extLst>
                </p:cNvPr>
                <p:cNvGrpSpPr/>
                <p:nvPr/>
              </p:nvGrpSpPr>
              <p:grpSpPr>
                <a:xfrm>
                  <a:off x="1550255" y="957289"/>
                  <a:ext cx="471124" cy="44276"/>
                  <a:chOff x="1550255" y="957289"/>
                  <a:chExt cx="471124" cy="44276"/>
                </a:xfrm>
                <a:solidFill>
                  <a:srgbClr val="FFFFFF"/>
                </a:solidFill>
              </p:grpSpPr>
              <p:sp>
                <p:nvSpPr>
                  <p:cNvPr id="18" name="Forme libre : forme 17">
                    <a:extLst>
                      <a:ext uri="{FF2B5EF4-FFF2-40B4-BE49-F238E27FC236}">
                        <a16:creationId xmlns:a16="http://schemas.microsoft.com/office/drawing/2014/main" xmlns="" id="{477B67B8-E716-CD6A-40ED-F5B86D04451A}"/>
                      </a:ext>
                    </a:extLst>
                  </p:cNvPr>
                  <p:cNvSpPr/>
                  <p:nvPr/>
                </p:nvSpPr>
                <p:spPr>
                  <a:xfrm>
                    <a:off x="1550255" y="958025"/>
                    <a:ext cx="29930" cy="37354"/>
                  </a:xfrm>
                  <a:custGeom>
                    <a:avLst/>
                    <a:gdLst>
                      <a:gd name="connsiteX0" fmla="*/ 0 w 29930"/>
                      <a:gd name="connsiteY0" fmla="*/ 0 h 37354"/>
                      <a:gd name="connsiteX1" fmla="*/ 29930 w 29930"/>
                      <a:gd name="connsiteY1" fmla="*/ 0 h 37354"/>
                      <a:gd name="connsiteX2" fmla="*/ 29930 w 29930"/>
                      <a:gd name="connsiteY2" fmla="*/ 7324 h 37354"/>
                      <a:gd name="connsiteX3" fmla="*/ 8427 w 29930"/>
                      <a:gd name="connsiteY3" fmla="*/ 7324 h 37354"/>
                      <a:gd name="connsiteX4" fmla="*/ 8427 w 29930"/>
                      <a:gd name="connsiteY4" fmla="*/ 17691 h 37354"/>
                      <a:gd name="connsiteX5" fmla="*/ 28091 w 29930"/>
                      <a:gd name="connsiteY5" fmla="*/ 17691 h 37354"/>
                      <a:gd name="connsiteX6" fmla="*/ 28091 w 29930"/>
                      <a:gd name="connsiteY6" fmla="*/ 24947 h 37354"/>
                      <a:gd name="connsiteX7" fmla="*/ 8427 w 29930"/>
                      <a:gd name="connsiteY7" fmla="*/ 24947 h 37354"/>
                      <a:gd name="connsiteX8" fmla="*/ 8427 w 29930"/>
                      <a:gd name="connsiteY8" fmla="*/ 37354 h 37354"/>
                      <a:gd name="connsiteX9" fmla="*/ 0 w 29930"/>
                      <a:gd name="connsiteY9" fmla="*/ 37354 h 37354"/>
                      <a:gd name="connsiteX10" fmla="*/ 0 w 29930"/>
                      <a:gd name="connsiteY10" fmla="*/ 33 h 3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9930" h="37354">
                        <a:moveTo>
                          <a:pt x="0" y="0"/>
                        </a:moveTo>
                        <a:lnTo>
                          <a:pt x="29930" y="0"/>
                        </a:lnTo>
                        <a:lnTo>
                          <a:pt x="29930" y="7324"/>
                        </a:lnTo>
                        <a:lnTo>
                          <a:pt x="8427" y="7324"/>
                        </a:lnTo>
                        <a:lnTo>
                          <a:pt x="8427" y="17691"/>
                        </a:lnTo>
                        <a:lnTo>
                          <a:pt x="28091" y="17691"/>
                        </a:lnTo>
                        <a:lnTo>
                          <a:pt x="28091" y="24947"/>
                        </a:lnTo>
                        <a:lnTo>
                          <a:pt x="8427" y="24947"/>
                        </a:lnTo>
                        <a:lnTo>
                          <a:pt x="8427" y="37354"/>
                        </a:lnTo>
                        <a:lnTo>
                          <a:pt x="0" y="37354"/>
                        </a:ln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9" name="Forme libre : forme 18">
                    <a:extLst>
                      <a:ext uri="{FF2B5EF4-FFF2-40B4-BE49-F238E27FC236}">
                        <a16:creationId xmlns:a16="http://schemas.microsoft.com/office/drawing/2014/main" xmlns="" id="{53C7031A-764E-B5F2-BB04-79C776A74E7F}"/>
                      </a:ext>
                    </a:extLst>
                  </p:cNvPr>
                  <p:cNvSpPr/>
                  <p:nvPr/>
                </p:nvSpPr>
                <p:spPr>
                  <a:xfrm>
                    <a:off x="1604163" y="958025"/>
                    <a:ext cx="36685" cy="37320"/>
                  </a:xfrm>
                  <a:custGeom>
                    <a:avLst/>
                    <a:gdLst>
                      <a:gd name="connsiteX0" fmla="*/ 0 w 36685"/>
                      <a:gd name="connsiteY0" fmla="*/ 0 h 37320"/>
                      <a:gd name="connsiteX1" fmla="*/ 17456 w 36685"/>
                      <a:gd name="connsiteY1" fmla="*/ 0 h 37320"/>
                      <a:gd name="connsiteX2" fmla="*/ 32672 w 36685"/>
                      <a:gd name="connsiteY2" fmla="*/ 12541 h 37320"/>
                      <a:gd name="connsiteX3" fmla="*/ 24847 w 36685"/>
                      <a:gd name="connsiteY3" fmla="*/ 23777 h 37320"/>
                      <a:gd name="connsiteX4" fmla="*/ 36685 w 36685"/>
                      <a:gd name="connsiteY4" fmla="*/ 37321 h 37320"/>
                      <a:gd name="connsiteX5" fmla="*/ 26285 w 36685"/>
                      <a:gd name="connsiteY5" fmla="*/ 37321 h 37320"/>
                      <a:gd name="connsiteX6" fmla="*/ 16420 w 36685"/>
                      <a:gd name="connsiteY6" fmla="*/ 25817 h 37320"/>
                      <a:gd name="connsiteX7" fmla="*/ 8461 w 36685"/>
                      <a:gd name="connsiteY7" fmla="*/ 25817 h 37320"/>
                      <a:gd name="connsiteX8" fmla="*/ 8461 w 36685"/>
                      <a:gd name="connsiteY8" fmla="*/ 37321 h 37320"/>
                      <a:gd name="connsiteX9" fmla="*/ 33 w 36685"/>
                      <a:gd name="connsiteY9" fmla="*/ 37321 h 37320"/>
                      <a:gd name="connsiteX10" fmla="*/ 33 w 36685"/>
                      <a:gd name="connsiteY10" fmla="*/ 0 h 37320"/>
                      <a:gd name="connsiteX11" fmla="*/ 17122 w 36685"/>
                      <a:gd name="connsiteY11" fmla="*/ 18560 h 37320"/>
                      <a:gd name="connsiteX12" fmla="*/ 23911 w 36685"/>
                      <a:gd name="connsiteY12" fmla="*/ 12808 h 37320"/>
                      <a:gd name="connsiteX13" fmla="*/ 16988 w 36685"/>
                      <a:gd name="connsiteY13" fmla="*/ 7123 h 37320"/>
                      <a:gd name="connsiteX14" fmla="*/ 8427 w 36685"/>
                      <a:gd name="connsiteY14" fmla="*/ 7123 h 37320"/>
                      <a:gd name="connsiteX15" fmla="*/ 8427 w 36685"/>
                      <a:gd name="connsiteY15" fmla="*/ 18560 h 37320"/>
                      <a:gd name="connsiteX16" fmla="*/ 17122 w 36685"/>
                      <a:gd name="connsiteY16" fmla="*/ 1856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6685" h="37320">
                        <a:moveTo>
                          <a:pt x="0" y="0"/>
                        </a:moveTo>
                        <a:lnTo>
                          <a:pt x="17456" y="0"/>
                        </a:lnTo>
                        <a:cubicBezTo>
                          <a:pt x="27188" y="0"/>
                          <a:pt x="32672" y="5150"/>
                          <a:pt x="32672" y="12541"/>
                        </a:cubicBezTo>
                        <a:cubicBezTo>
                          <a:pt x="32672" y="17323"/>
                          <a:pt x="29395" y="21436"/>
                          <a:pt x="24847" y="23777"/>
                        </a:cubicBezTo>
                        <a:lnTo>
                          <a:pt x="36685" y="37321"/>
                        </a:lnTo>
                        <a:lnTo>
                          <a:pt x="26285" y="37321"/>
                        </a:lnTo>
                        <a:lnTo>
                          <a:pt x="16420" y="25817"/>
                        </a:lnTo>
                        <a:lnTo>
                          <a:pt x="8461" y="25817"/>
                        </a:lnTo>
                        <a:lnTo>
                          <a:pt x="8461" y="37321"/>
                        </a:lnTo>
                        <a:lnTo>
                          <a:pt x="33" y="37321"/>
                        </a:lnTo>
                        <a:lnTo>
                          <a:pt x="33" y="0"/>
                        </a:lnTo>
                        <a:close/>
                        <a:moveTo>
                          <a:pt x="17122" y="18560"/>
                        </a:moveTo>
                        <a:cubicBezTo>
                          <a:pt x="21503" y="18560"/>
                          <a:pt x="23911" y="16219"/>
                          <a:pt x="23911" y="12808"/>
                        </a:cubicBezTo>
                        <a:cubicBezTo>
                          <a:pt x="23911" y="9130"/>
                          <a:pt x="21503" y="7123"/>
                          <a:pt x="16988" y="7123"/>
                        </a:cubicBezTo>
                        <a:lnTo>
                          <a:pt x="8427" y="7123"/>
                        </a:lnTo>
                        <a:lnTo>
                          <a:pt x="8427" y="18560"/>
                        </a:lnTo>
                        <a:lnTo>
                          <a:pt x="17122" y="185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0" name="Forme libre : forme 19">
                    <a:extLst>
                      <a:ext uri="{FF2B5EF4-FFF2-40B4-BE49-F238E27FC236}">
                        <a16:creationId xmlns:a16="http://schemas.microsoft.com/office/drawing/2014/main" xmlns="" id="{AECC90F8-3341-C958-BE92-AB7F0836E533}"/>
                      </a:ext>
                    </a:extLst>
                  </p:cNvPr>
                  <p:cNvSpPr/>
                  <p:nvPr/>
                </p:nvSpPr>
                <p:spPr>
                  <a:xfrm>
                    <a:off x="1656532" y="958025"/>
                    <a:ext cx="46450" cy="37320"/>
                  </a:xfrm>
                  <a:custGeom>
                    <a:avLst/>
                    <a:gdLst>
                      <a:gd name="connsiteX0" fmla="*/ 0 w 46450"/>
                      <a:gd name="connsiteY0" fmla="*/ 37321 h 37320"/>
                      <a:gd name="connsiteX1" fmla="*/ 18627 w 46450"/>
                      <a:gd name="connsiteY1" fmla="*/ 0 h 37320"/>
                      <a:gd name="connsiteX2" fmla="*/ 28425 w 46450"/>
                      <a:gd name="connsiteY2" fmla="*/ 0 h 37320"/>
                      <a:gd name="connsiteX3" fmla="*/ 46450 w 46450"/>
                      <a:gd name="connsiteY3" fmla="*/ 37321 h 37320"/>
                      <a:gd name="connsiteX4" fmla="*/ 37321 w 46450"/>
                      <a:gd name="connsiteY4" fmla="*/ 37321 h 37320"/>
                      <a:gd name="connsiteX5" fmla="*/ 33609 w 46450"/>
                      <a:gd name="connsiteY5" fmla="*/ 29261 h 37320"/>
                      <a:gd name="connsiteX6" fmla="*/ 12975 w 46450"/>
                      <a:gd name="connsiteY6" fmla="*/ 29261 h 37320"/>
                      <a:gd name="connsiteX7" fmla="*/ 9330 w 46450"/>
                      <a:gd name="connsiteY7" fmla="*/ 37321 h 37320"/>
                      <a:gd name="connsiteX8" fmla="*/ 67 w 46450"/>
                      <a:gd name="connsiteY8" fmla="*/ 37321 h 37320"/>
                      <a:gd name="connsiteX9" fmla="*/ 23342 w 46450"/>
                      <a:gd name="connsiteY9" fmla="*/ 6856 h 37320"/>
                      <a:gd name="connsiteX10" fmla="*/ 16085 w 46450"/>
                      <a:gd name="connsiteY10" fmla="*/ 22540 h 37320"/>
                      <a:gd name="connsiteX11" fmla="*/ 30532 w 46450"/>
                      <a:gd name="connsiteY11" fmla="*/ 22540 h 37320"/>
                      <a:gd name="connsiteX12" fmla="*/ 23342 w 46450"/>
                      <a:gd name="connsiteY12" fmla="*/ 6856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6450" h="37320">
                        <a:moveTo>
                          <a:pt x="0" y="37321"/>
                        </a:moveTo>
                        <a:lnTo>
                          <a:pt x="18627" y="0"/>
                        </a:lnTo>
                        <a:lnTo>
                          <a:pt x="28425" y="0"/>
                        </a:lnTo>
                        <a:lnTo>
                          <a:pt x="46450" y="37321"/>
                        </a:lnTo>
                        <a:lnTo>
                          <a:pt x="37321" y="37321"/>
                        </a:lnTo>
                        <a:lnTo>
                          <a:pt x="33609" y="29261"/>
                        </a:lnTo>
                        <a:lnTo>
                          <a:pt x="12975" y="29261"/>
                        </a:lnTo>
                        <a:lnTo>
                          <a:pt x="9330" y="37321"/>
                        </a:lnTo>
                        <a:lnTo>
                          <a:pt x="67" y="37321"/>
                        </a:lnTo>
                        <a:close/>
                        <a:moveTo>
                          <a:pt x="23342" y="6856"/>
                        </a:moveTo>
                        <a:lnTo>
                          <a:pt x="16085" y="22540"/>
                        </a:lnTo>
                        <a:lnTo>
                          <a:pt x="30532" y="22540"/>
                        </a:lnTo>
                        <a:lnTo>
                          <a:pt x="23342" y="68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1" name="Forme libre : forme 20">
                    <a:extLst>
                      <a:ext uri="{FF2B5EF4-FFF2-40B4-BE49-F238E27FC236}">
                        <a16:creationId xmlns:a16="http://schemas.microsoft.com/office/drawing/2014/main" xmlns="" id="{D0122AA9-EF55-0DF1-CDEB-05B3E0404C37}"/>
                      </a:ext>
                    </a:extLst>
                  </p:cNvPr>
                  <p:cNvSpPr/>
                  <p:nvPr/>
                </p:nvSpPr>
                <p:spPr>
                  <a:xfrm>
                    <a:off x="1722713" y="958025"/>
                    <a:ext cx="35514" cy="37320"/>
                  </a:xfrm>
                  <a:custGeom>
                    <a:avLst/>
                    <a:gdLst>
                      <a:gd name="connsiteX0" fmla="*/ 0 w 35514"/>
                      <a:gd name="connsiteY0" fmla="*/ 0 h 37320"/>
                      <a:gd name="connsiteX1" fmla="*/ 6789 w 35514"/>
                      <a:gd name="connsiteY1" fmla="*/ 0 h 37320"/>
                      <a:gd name="connsiteX2" fmla="*/ 8762 w 35514"/>
                      <a:gd name="connsiteY2" fmla="*/ 769 h 37320"/>
                      <a:gd name="connsiteX3" fmla="*/ 27556 w 35514"/>
                      <a:gd name="connsiteY3" fmla="*/ 23309 h 37320"/>
                      <a:gd name="connsiteX4" fmla="*/ 27556 w 35514"/>
                      <a:gd name="connsiteY4" fmla="*/ 0 h 37320"/>
                      <a:gd name="connsiteX5" fmla="*/ 35515 w 35514"/>
                      <a:gd name="connsiteY5" fmla="*/ 0 h 37320"/>
                      <a:gd name="connsiteX6" fmla="*/ 35515 w 35514"/>
                      <a:gd name="connsiteY6" fmla="*/ 37321 h 37320"/>
                      <a:gd name="connsiteX7" fmla="*/ 29629 w 35514"/>
                      <a:gd name="connsiteY7" fmla="*/ 37321 h 37320"/>
                      <a:gd name="connsiteX8" fmla="*/ 27422 w 35514"/>
                      <a:gd name="connsiteY8" fmla="*/ 36217 h 37320"/>
                      <a:gd name="connsiteX9" fmla="*/ 7959 w 35514"/>
                      <a:gd name="connsiteY9" fmla="*/ 12306 h 37320"/>
                      <a:gd name="connsiteX10" fmla="*/ 7959 w 35514"/>
                      <a:gd name="connsiteY10" fmla="*/ 37321 h 37320"/>
                      <a:gd name="connsiteX11" fmla="*/ 0 w 35514"/>
                      <a:gd name="connsiteY11" fmla="*/ 37321 h 37320"/>
                      <a:gd name="connsiteX12" fmla="*/ 0 w 35514"/>
                      <a:gd name="connsiteY12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5514" h="37320">
                        <a:moveTo>
                          <a:pt x="0" y="0"/>
                        </a:moveTo>
                        <a:lnTo>
                          <a:pt x="6789" y="0"/>
                        </a:lnTo>
                        <a:cubicBezTo>
                          <a:pt x="7825" y="0"/>
                          <a:pt x="8360" y="268"/>
                          <a:pt x="8762" y="769"/>
                        </a:cubicBezTo>
                        <a:lnTo>
                          <a:pt x="27556" y="23309"/>
                        </a:lnTo>
                        <a:lnTo>
                          <a:pt x="27556" y="0"/>
                        </a:lnTo>
                        <a:lnTo>
                          <a:pt x="35515" y="0"/>
                        </a:lnTo>
                        <a:lnTo>
                          <a:pt x="35515" y="37321"/>
                        </a:lnTo>
                        <a:lnTo>
                          <a:pt x="29629" y="37321"/>
                        </a:lnTo>
                        <a:cubicBezTo>
                          <a:pt x="28793" y="37321"/>
                          <a:pt x="28057" y="36986"/>
                          <a:pt x="27422" y="36217"/>
                        </a:cubicBezTo>
                        <a:lnTo>
                          <a:pt x="7959" y="12306"/>
                        </a:lnTo>
                        <a:lnTo>
                          <a:pt x="7959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2" name="Forme libre : forme 21">
                    <a:extLst>
                      <a:ext uri="{FF2B5EF4-FFF2-40B4-BE49-F238E27FC236}">
                        <a16:creationId xmlns:a16="http://schemas.microsoft.com/office/drawing/2014/main" xmlns="" id="{2BCDEF4F-3C2C-1EE4-D879-DEDF24D2D11E}"/>
                      </a:ext>
                    </a:extLst>
                  </p:cNvPr>
                  <p:cNvSpPr/>
                  <p:nvPr/>
                </p:nvSpPr>
                <p:spPr>
                  <a:xfrm>
                    <a:off x="1780667" y="957356"/>
                    <a:ext cx="37655" cy="44209"/>
                  </a:xfrm>
                  <a:custGeom>
                    <a:avLst/>
                    <a:gdLst>
                      <a:gd name="connsiteX0" fmla="*/ 37655 w 37655"/>
                      <a:gd name="connsiteY0" fmla="*/ 32238 h 44209"/>
                      <a:gd name="connsiteX1" fmla="*/ 24580 w 37655"/>
                      <a:gd name="connsiteY1" fmla="*/ 38525 h 44209"/>
                      <a:gd name="connsiteX2" fmla="*/ 24580 w 37655"/>
                      <a:gd name="connsiteY2" fmla="*/ 44210 h 44209"/>
                      <a:gd name="connsiteX3" fmla="*/ 16219 w 37655"/>
                      <a:gd name="connsiteY3" fmla="*/ 44210 h 44209"/>
                      <a:gd name="connsiteX4" fmla="*/ 16219 w 37655"/>
                      <a:gd name="connsiteY4" fmla="*/ 38190 h 44209"/>
                      <a:gd name="connsiteX5" fmla="*/ 0 w 37655"/>
                      <a:gd name="connsiteY5" fmla="*/ 19262 h 44209"/>
                      <a:gd name="connsiteX6" fmla="*/ 21169 w 37655"/>
                      <a:gd name="connsiteY6" fmla="*/ 0 h 44209"/>
                      <a:gd name="connsiteX7" fmla="*/ 35749 w 37655"/>
                      <a:gd name="connsiteY7" fmla="*/ 3846 h 44209"/>
                      <a:gd name="connsiteX8" fmla="*/ 35749 w 37655"/>
                      <a:gd name="connsiteY8" fmla="*/ 13009 h 44209"/>
                      <a:gd name="connsiteX9" fmla="*/ 28425 w 37655"/>
                      <a:gd name="connsiteY9" fmla="*/ 13009 h 44209"/>
                      <a:gd name="connsiteX10" fmla="*/ 28425 w 37655"/>
                      <a:gd name="connsiteY10" fmla="*/ 8728 h 44209"/>
                      <a:gd name="connsiteX11" fmla="*/ 21169 w 37655"/>
                      <a:gd name="connsiteY11" fmla="*/ 7023 h 44209"/>
                      <a:gd name="connsiteX12" fmla="*/ 8762 w 37655"/>
                      <a:gd name="connsiteY12" fmla="*/ 19195 h 44209"/>
                      <a:gd name="connsiteX13" fmla="*/ 21436 w 37655"/>
                      <a:gd name="connsiteY13" fmla="*/ 31402 h 44209"/>
                      <a:gd name="connsiteX14" fmla="*/ 32672 w 37655"/>
                      <a:gd name="connsiteY14" fmla="*/ 26619 h 44209"/>
                      <a:gd name="connsiteX15" fmla="*/ 37655 w 37655"/>
                      <a:gd name="connsiteY15" fmla="*/ 32238 h 4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655" h="44209">
                        <a:moveTo>
                          <a:pt x="37655" y="32238"/>
                        </a:moveTo>
                        <a:cubicBezTo>
                          <a:pt x="34177" y="35749"/>
                          <a:pt x="29930" y="37923"/>
                          <a:pt x="24580" y="38525"/>
                        </a:cubicBezTo>
                        <a:lnTo>
                          <a:pt x="24580" y="44210"/>
                        </a:lnTo>
                        <a:lnTo>
                          <a:pt x="16219" y="44210"/>
                        </a:lnTo>
                        <a:lnTo>
                          <a:pt x="16219" y="38190"/>
                        </a:lnTo>
                        <a:cubicBezTo>
                          <a:pt x="7023" y="36351"/>
                          <a:pt x="0" y="29562"/>
                          <a:pt x="0" y="19262"/>
                        </a:cubicBezTo>
                        <a:cubicBezTo>
                          <a:pt x="0" y="8026"/>
                          <a:pt x="8762" y="0"/>
                          <a:pt x="21169" y="0"/>
                        </a:cubicBezTo>
                        <a:cubicBezTo>
                          <a:pt x="25951" y="0"/>
                          <a:pt x="31636" y="1304"/>
                          <a:pt x="35749" y="3846"/>
                        </a:cubicBezTo>
                        <a:lnTo>
                          <a:pt x="35749" y="13009"/>
                        </a:lnTo>
                        <a:lnTo>
                          <a:pt x="28425" y="13009"/>
                        </a:lnTo>
                        <a:lnTo>
                          <a:pt x="28425" y="8728"/>
                        </a:lnTo>
                        <a:cubicBezTo>
                          <a:pt x="26553" y="7692"/>
                          <a:pt x="24111" y="7023"/>
                          <a:pt x="21169" y="7023"/>
                        </a:cubicBezTo>
                        <a:cubicBezTo>
                          <a:pt x="13979" y="7023"/>
                          <a:pt x="8762" y="11671"/>
                          <a:pt x="8762" y="19195"/>
                        </a:cubicBezTo>
                        <a:cubicBezTo>
                          <a:pt x="8762" y="27221"/>
                          <a:pt x="14246" y="31402"/>
                          <a:pt x="21436" y="31402"/>
                        </a:cubicBezTo>
                        <a:cubicBezTo>
                          <a:pt x="26787" y="31402"/>
                          <a:pt x="30432" y="29061"/>
                          <a:pt x="32672" y="26619"/>
                        </a:cubicBezTo>
                        <a:lnTo>
                          <a:pt x="37655" y="3223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3" name="Forme libre : forme 22">
                    <a:extLst>
                      <a:ext uri="{FF2B5EF4-FFF2-40B4-BE49-F238E27FC236}">
                        <a16:creationId xmlns:a16="http://schemas.microsoft.com/office/drawing/2014/main" xmlns="" id="{8298C317-A7D4-C1C3-0619-EA19A32112A2}"/>
                      </a:ext>
                    </a:extLst>
                  </p:cNvPr>
                  <p:cNvSpPr/>
                  <p:nvPr/>
                </p:nvSpPr>
                <p:spPr>
                  <a:xfrm>
                    <a:off x="1834809" y="958025"/>
                    <a:ext cx="46450" cy="37320"/>
                  </a:xfrm>
                  <a:custGeom>
                    <a:avLst/>
                    <a:gdLst>
                      <a:gd name="connsiteX0" fmla="*/ 0 w 46450"/>
                      <a:gd name="connsiteY0" fmla="*/ 37321 h 37320"/>
                      <a:gd name="connsiteX1" fmla="*/ 18627 w 46450"/>
                      <a:gd name="connsiteY1" fmla="*/ 0 h 37320"/>
                      <a:gd name="connsiteX2" fmla="*/ 28425 w 46450"/>
                      <a:gd name="connsiteY2" fmla="*/ 0 h 37320"/>
                      <a:gd name="connsiteX3" fmla="*/ 46450 w 46450"/>
                      <a:gd name="connsiteY3" fmla="*/ 37321 h 37320"/>
                      <a:gd name="connsiteX4" fmla="*/ 37321 w 46450"/>
                      <a:gd name="connsiteY4" fmla="*/ 37321 h 37320"/>
                      <a:gd name="connsiteX5" fmla="*/ 33609 w 46450"/>
                      <a:gd name="connsiteY5" fmla="*/ 29261 h 37320"/>
                      <a:gd name="connsiteX6" fmla="*/ 12975 w 46450"/>
                      <a:gd name="connsiteY6" fmla="*/ 29261 h 37320"/>
                      <a:gd name="connsiteX7" fmla="*/ 9297 w 46450"/>
                      <a:gd name="connsiteY7" fmla="*/ 37321 h 37320"/>
                      <a:gd name="connsiteX8" fmla="*/ 33 w 46450"/>
                      <a:gd name="connsiteY8" fmla="*/ 37321 h 37320"/>
                      <a:gd name="connsiteX9" fmla="*/ 23342 w 46450"/>
                      <a:gd name="connsiteY9" fmla="*/ 6856 h 37320"/>
                      <a:gd name="connsiteX10" fmla="*/ 16085 w 46450"/>
                      <a:gd name="connsiteY10" fmla="*/ 22540 h 37320"/>
                      <a:gd name="connsiteX11" fmla="*/ 30532 w 46450"/>
                      <a:gd name="connsiteY11" fmla="*/ 22540 h 37320"/>
                      <a:gd name="connsiteX12" fmla="*/ 23342 w 46450"/>
                      <a:gd name="connsiteY12" fmla="*/ 6856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6450" h="37320">
                        <a:moveTo>
                          <a:pt x="0" y="37321"/>
                        </a:moveTo>
                        <a:lnTo>
                          <a:pt x="18627" y="0"/>
                        </a:lnTo>
                        <a:lnTo>
                          <a:pt x="28425" y="0"/>
                        </a:lnTo>
                        <a:lnTo>
                          <a:pt x="46450" y="37321"/>
                        </a:lnTo>
                        <a:lnTo>
                          <a:pt x="37321" y="37321"/>
                        </a:lnTo>
                        <a:lnTo>
                          <a:pt x="33609" y="29261"/>
                        </a:lnTo>
                        <a:lnTo>
                          <a:pt x="12975" y="29261"/>
                        </a:lnTo>
                        <a:lnTo>
                          <a:pt x="9297" y="37321"/>
                        </a:lnTo>
                        <a:lnTo>
                          <a:pt x="33" y="37321"/>
                        </a:lnTo>
                        <a:close/>
                        <a:moveTo>
                          <a:pt x="23342" y="6856"/>
                        </a:moveTo>
                        <a:lnTo>
                          <a:pt x="16085" y="22540"/>
                        </a:lnTo>
                        <a:lnTo>
                          <a:pt x="30532" y="22540"/>
                        </a:lnTo>
                        <a:lnTo>
                          <a:pt x="23342" y="68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4" name="Forme libre : forme 23">
                    <a:extLst>
                      <a:ext uri="{FF2B5EF4-FFF2-40B4-BE49-F238E27FC236}">
                        <a16:creationId xmlns:a16="http://schemas.microsoft.com/office/drawing/2014/main" xmlns="" id="{00C9EE49-A2E6-C4B2-EA3E-BE622EDC1F3F}"/>
                      </a:ext>
                    </a:extLst>
                  </p:cNvPr>
                  <p:cNvSpPr/>
                  <p:nvPr/>
                </p:nvSpPr>
                <p:spPr>
                  <a:xfrm>
                    <a:off x="1901860" y="958025"/>
                    <a:ext cx="8427" cy="37320"/>
                  </a:xfrm>
                  <a:custGeom>
                    <a:avLst/>
                    <a:gdLst>
                      <a:gd name="connsiteX0" fmla="*/ 0 w 8427"/>
                      <a:gd name="connsiteY0" fmla="*/ 0 h 37320"/>
                      <a:gd name="connsiteX1" fmla="*/ 8427 w 8427"/>
                      <a:gd name="connsiteY1" fmla="*/ 0 h 37320"/>
                      <a:gd name="connsiteX2" fmla="*/ 8427 w 8427"/>
                      <a:gd name="connsiteY2" fmla="*/ 37321 h 37320"/>
                      <a:gd name="connsiteX3" fmla="*/ 0 w 8427"/>
                      <a:gd name="connsiteY3" fmla="*/ 37321 h 37320"/>
                      <a:gd name="connsiteX4" fmla="*/ 0 w 8427"/>
                      <a:gd name="connsiteY4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427" h="37320">
                        <a:moveTo>
                          <a:pt x="0" y="0"/>
                        </a:moveTo>
                        <a:lnTo>
                          <a:pt x="8427" y="0"/>
                        </a:lnTo>
                        <a:lnTo>
                          <a:pt x="8427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5" name="Forme libre : forme 24">
                    <a:extLst>
                      <a:ext uri="{FF2B5EF4-FFF2-40B4-BE49-F238E27FC236}">
                        <a16:creationId xmlns:a16="http://schemas.microsoft.com/office/drawing/2014/main" xmlns="" id="{2FD1ABC0-20E6-C6DD-1394-9EB196C1D028}"/>
                      </a:ext>
                    </a:extLst>
                  </p:cNvPr>
                  <p:cNvSpPr/>
                  <p:nvPr/>
                </p:nvSpPr>
                <p:spPr>
                  <a:xfrm>
                    <a:off x="1934432" y="957289"/>
                    <a:ext cx="33307" cy="38691"/>
                  </a:xfrm>
                  <a:custGeom>
                    <a:avLst/>
                    <a:gdLst>
                      <a:gd name="connsiteX0" fmla="*/ 9732 w 33307"/>
                      <a:gd name="connsiteY0" fmla="*/ 10267 h 38691"/>
                      <a:gd name="connsiteX1" fmla="*/ 15082 w 33307"/>
                      <a:gd name="connsiteY1" fmla="*/ 14915 h 38691"/>
                      <a:gd name="connsiteX2" fmla="*/ 24613 w 33307"/>
                      <a:gd name="connsiteY2" fmla="*/ 17724 h 38691"/>
                      <a:gd name="connsiteX3" fmla="*/ 33308 w 33307"/>
                      <a:gd name="connsiteY3" fmla="*/ 27188 h 38691"/>
                      <a:gd name="connsiteX4" fmla="*/ 16721 w 33307"/>
                      <a:gd name="connsiteY4" fmla="*/ 38692 h 38691"/>
                      <a:gd name="connsiteX5" fmla="*/ 0 w 33307"/>
                      <a:gd name="connsiteY5" fmla="*/ 34043 h 38691"/>
                      <a:gd name="connsiteX6" fmla="*/ 3277 w 33307"/>
                      <a:gd name="connsiteY6" fmla="*/ 27756 h 38691"/>
                      <a:gd name="connsiteX7" fmla="*/ 16687 w 33307"/>
                      <a:gd name="connsiteY7" fmla="*/ 32070 h 38691"/>
                      <a:gd name="connsiteX8" fmla="*/ 24446 w 33307"/>
                      <a:gd name="connsiteY8" fmla="*/ 27890 h 38691"/>
                      <a:gd name="connsiteX9" fmla="*/ 20266 w 33307"/>
                      <a:gd name="connsiteY9" fmla="*/ 24111 h 38691"/>
                      <a:gd name="connsiteX10" fmla="*/ 10200 w 33307"/>
                      <a:gd name="connsiteY10" fmla="*/ 20968 h 38691"/>
                      <a:gd name="connsiteX11" fmla="*/ 870 w 33307"/>
                      <a:gd name="connsiteY11" fmla="*/ 10501 h 38691"/>
                      <a:gd name="connsiteX12" fmla="*/ 16687 w 33307"/>
                      <a:gd name="connsiteY12" fmla="*/ 0 h 38691"/>
                      <a:gd name="connsiteX13" fmla="*/ 31335 w 33307"/>
                      <a:gd name="connsiteY13" fmla="*/ 3411 h 38691"/>
                      <a:gd name="connsiteX14" fmla="*/ 31335 w 33307"/>
                      <a:gd name="connsiteY14" fmla="*/ 11303 h 38691"/>
                      <a:gd name="connsiteX15" fmla="*/ 24078 w 33307"/>
                      <a:gd name="connsiteY15" fmla="*/ 11303 h 38691"/>
                      <a:gd name="connsiteX16" fmla="*/ 24078 w 33307"/>
                      <a:gd name="connsiteY16" fmla="*/ 7725 h 38691"/>
                      <a:gd name="connsiteX17" fmla="*/ 16687 w 33307"/>
                      <a:gd name="connsiteY17" fmla="*/ 6019 h 38691"/>
                      <a:gd name="connsiteX18" fmla="*/ 9765 w 33307"/>
                      <a:gd name="connsiteY18" fmla="*/ 10267 h 38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3307" h="38691">
                        <a:moveTo>
                          <a:pt x="9732" y="10267"/>
                        </a:moveTo>
                        <a:cubicBezTo>
                          <a:pt x="9732" y="12607"/>
                          <a:pt x="11571" y="13845"/>
                          <a:pt x="15082" y="14915"/>
                        </a:cubicBezTo>
                        <a:lnTo>
                          <a:pt x="24613" y="17724"/>
                        </a:lnTo>
                        <a:cubicBezTo>
                          <a:pt x="29629" y="19229"/>
                          <a:pt x="33308" y="22506"/>
                          <a:pt x="33308" y="27188"/>
                        </a:cubicBezTo>
                        <a:cubicBezTo>
                          <a:pt x="33308" y="33977"/>
                          <a:pt x="26954" y="38692"/>
                          <a:pt x="16721" y="38692"/>
                        </a:cubicBezTo>
                        <a:cubicBezTo>
                          <a:pt x="10066" y="38692"/>
                          <a:pt x="4314" y="36919"/>
                          <a:pt x="0" y="34043"/>
                        </a:cubicBezTo>
                        <a:lnTo>
                          <a:pt x="3277" y="27756"/>
                        </a:lnTo>
                        <a:cubicBezTo>
                          <a:pt x="6822" y="30365"/>
                          <a:pt x="11437" y="32070"/>
                          <a:pt x="16687" y="32070"/>
                        </a:cubicBezTo>
                        <a:cubicBezTo>
                          <a:pt x="22239" y="32070"/>
                          <a:pt x="24446" y="29964"/>
                          <a:pt x="24446" y="27890"/>
                        </a:cubicBezTo>
                        <a:cubicBezTo>
                          <a:pt x="24446" y="26051"/>
                          <a:pt x="23075" y="24947"/>
                          <a:pt x="20266" y="24111"/>
                        </a:cubicBezTo>
                        <a:lnTo>
                          <a:pt x="10200" y="20968"/>
                        </a:lnTo>
                        <a:cubicBezTo>
                          <a:pt x="5217" y="19396"/>
                          <a:pt x="870" y="16520"/>
                          <a:pt x="870" y="10501"/>
                        </a:cubicBezTo>
                        <a:cubicBezTo>
                          <a:pt x="870" y="4046"/>
                          <a:pt x="7725" y="0"/>
                          <a:pt x="16687" y="0"/>
                        </a:cubicBezTo>
                        <a:cubicBezTo>
                          <a:pt x="22105" y="0"/>
                          <a:pt x="27456" y="1304"/>
                          <a:pt x="31335" y="3411"/>
                        </a:cubicBezTo>
                        <a:lnTo>
                          <a:pt x="31335" y="11303"/>
                        </a:lnTo>
                        <a:lnTo>
                          <a:pt x="24078" y="11303"/>
                        </a:lnTo>
                        <a:lnTo>
                          <a:pt x="24078" y="7725"/>
                        </a:lnTo>
                        <a:cubicBezTo>
                          <a:pt x="22306" y="6755"/>
                          <a:pt x="20032" y="6019"/>
                          <a:pt x="16687" y="6019"/>
                        </a:cubicBezTo>
                        <a:cubicBezTo>
                          <a:pt x="12106" y="6019"/>
                          <a:pt x="9765" y="7859"/>
                          <a:pt x="9765" y="102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6" name="Forme libre : forme 25">
                    <a:extLst>
                      <a:ext uri="{FF2B5EF4-FFF2-40B4-BE49-F238E27FC236}">
                        <a16:creationId xmlns:a16="http://schemas.microsoft.com/office/drawing/2014/main" xmlns="" id="{28229031-B462-0460-C3AA-330D660E634D}"/>
                      </a:ext>
                    </a:extLst>
                  </p:cNvPr>
                  <p:cNvSpPr/>
                  <p:nvPr/>
                </p:nvSpPr>
                <p:spPr>
                  <a:xfrm>
                    <a:off x="1991082" y="958025"/>
                    <a:ext cx="30298" cy="37320"/>
                  </a:xfrm>
                  <a:custGeom>
                    <a:avLst/>
                    <a:gdLst>
                      <a:gd name="connsiteX0" fmla="*/ 0 w 30298"/>
                      <a:gd name="connsiteY0" fmla="*/ 0 h 37320"/>
                      <a:gd name="connsiteX1" fmla="*/ 29930 w 30298"/>
                      <a:gd name="connsiteY1" fmla="*/ 0 h 37320"/>
                      <a:gd name="connsiteX2" fmla="*/ 29930 w 30298"/>
                      <a:gd name="connsiteY2" fmla="*/ 7324 h 37320"/>
                      <a:gd name="connsiteX3" fmla="*/ 8427 w 30298"/>
                      <a:gd name="connsiteY3" fmla="*/ 7324 h 37320"/>
                      <a:gd name="connsiteX4" fmla="*/ 8427 w 30298"/>
                      <a:gd name="connsiteY4" fmla="*/ 14714 h 37320"/>
                      <a:gd name="connsiteX5" fmla="*/ 28492 w 30298"/>
                      <a:gd name="connsiteY5" fmla="*/ 14714 h 37320"/>
                      <a:gd name="connsiteX6" fmla="*/ 28492 w 30298"/>
                      <a:gd name="connsiteY6" fmla="*/ 21971 h 37320"/>
                      <a:gd name="connsiteX7" fmla="*/ 8427 w 30298"/>
                      <a:gd name="connsiteY7" fmla="*/ 21971 h 37320"/>
                      <a:gd name="connsiteX8" fmla="*/ 8427 w 30298"/>
                      <a:gd name="connsiteY8" fmla="*/ 29997 h 37320"/>
                      <a:gd name="connsiteX9" fmla="*/ 30298 w 30298"/>
                      <a:gd name="connsiteY9" fmla="*/ 29997 h 37320"/>
                      <a:gd name="connsiteX10" fmla="*/ 30298 w 30298"/>
                      <a:gd name="connsiteY10" fmla="*/ 37321 h 37320"/>
                      <a:gd name="connsiteX11" fmla="*/ 0 w 30298"/>
                      <a:gd name="connsiteY11" fmla="*/ 37321 h 37320"/>
                      <a:gd name="connsiteX12" fmla="*/ 0 w 30298"/>
                      <a:gd name="connsiteY12" fmla="*/ 0 h 3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0298" h="37320">
                        <a:moveTo>
                          <a:pt x="0" y="0"/>
                        </a:moveTo>
                        <a:lnTo>
                          <a:pt x="29930" y="0"/>
                        </a:lnTo>
                        <a:lnTo>
                          <a:pt x="29930" y="7324"/>
                        </a:lnTo>
                        <a:lnTo>
                          <a:pt x="8427" y="7324"/>
                        </a:lnTo>
                        <a:lnTo>
                          <a:pt x="8427" y="14714"/>
                        </a:lnTo>
                        <a:lnTo>
                          <a:pt x="28492" y="14714"/>
                        </a:lnTo>
                        <a:lnTo>
                          <a:pt x="28492" y="21971"/>
                        </a:lnTo>
                        <a:lnTo>
                          <a:pt x="8427" y="21971"/>
                        </a:lnTo>
                        <a:lnTo>
                          <a:pt x="8427" y="29997"/>
                        </a:lnTo>
                        <a:lnTo>
                          <a:pt x="30298" y="29997"/>
                        </a:lnTo>
                        <a:lnTo>
                          <a:pt x="30298" y="37321"/>
                        </a:lnTo>
                        <a:lnTo>
                          <a:pt x="0" y="3732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32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  <p:sp>
        <p:nvSpPr>
          <p:cNvPr id="43" name="Parallelogram 28">
            <a:extLst>
              <a:ext uri="{FF2B5EF4-FFF2-40B4-BE49-F238E27FC236}">
                <a16:creationId xmlns:a16="http://schemas.microsoft.com/office/drawing/2014/main" xmlns="" id="{91DC1DAB-E041-B364-FFE7-5955A802168F}"/>
              </a:ext>
            </a:extLst>
          </p:cNvPr>
          <p:cNvSpPr/>
          <p:nvPr userDrawn="1"/>
        </p:nvSpPr>
        <p:spPr>
          <a:xfrm rot="21426078">
            <a:off x="1302469" y="1250198"/>
            <a:ext cx="3564000" cy="2826292"/>
          </a:xfrm>
          <a:prstGeom prst="parallelogram">
            <a:avLst>
              <a:gd name="adj" fmla="val 110656"/>
            </a:avLst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8488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1A28546E-6F3D-914D-1535-DF2C2F4067C3}"/>
              </a:ext>
            </a:extLst>
          </p:cNvPr>
          <p:cNvGrpSpPr/>
          <p:nvPr userDrawn="1"/>
        </p:nvGrpSpPr>
        <p:grpSpPr>
          <a:xfrm>
            <a:off x="1945934" y="2596205"/>
            <a:ext cx="8300133" cy="2947174"/>
            <a:chOff x="2067748" y="2493931"/>
            <a:chExt cx="8300133" cy="2947174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xmlns="" id="{04C58A4F-0697-7CE5-7E6A-54B0F6E5479D}"/>
                </a:ext>
              </a:extLst>
            </p:cNvPr>
            <p:cNvGrpSpPr/>
            <p:nvPr userDrawn="1"/>
          </p:nvGrpSpPr>
          <p:grpSpPr>
            <a:xfrm>
              <a:off x="2067748" y="2493931"/>
              <a:ext cx="8300133" cy="1242381"/>
              <a:chOff x="2067748" y="2493931"/>
              <a:chExt cx="8300133" cy="1242381"/>
            </a:xfrm>
          </p:grpSpPr>
          <p:sp>
            <p:nvSpPr>
              <p:cNvPr id="4" name="Google Shape;1610;p55">
                <a:extLst>
                  <a:ext uri="{FF2B5EF4-FFF2-40B4-BE49-F238E27FC236}">
                    <a16:creationId xmlns:a16="http://schemas.microsoft.com/office/drawing/2014/main" xmlns="" id="{5E307F92-77D7-D3E8-1A9D-3FF33F9C7BB9}"/>
                  </a:ext>
                </a:extLst>
              </p:cNvPr>
              <p:cNvSpPr/>
              <p:nvPr/>
            </p:nvSpPr>
            <p:spPr>
              <a:xfrm>
                <a:off x="3816866" y="2493931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FFC61A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chemeClr val="tx1"/>
                    </a:solidFill>
                    <a:cs typeface="Arial"/>
                    <a:sym typeface="Arial"/>
                  </a:rPr>
                  <a:t>FFC61A</a:t>
                </a:r>
                <a:endParaRPr sz="1400" kern="0" dirty="0">
                  <a:solidFill>
                    <a:schemeClr val="tx1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" name="Google Shape;1611;p55">
                <a:extLst>
                  <a:ext uri="{FF2B5EF4-FFF2-40B4-BE49-F238E27FC236}">
                    <a16:creationId xmlns:a16="http://schemas.microsoft.com/office/drawing/2014/main" xmlns="" id="{4FFCDA51-F3DE-E531-1F8F-3436F6A95357}"/>
                  </a:ext>
                </a:extLst>
              </p:cNvPr>
              <p:cNvSpPr/>
              <p:nvPr/>
            </p:nvSpPr>
            <p:spPr>
              <a:xfrm>
                <a:off x="5565984" y="2493931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E7E6E6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E7E6E6</a:t>
                </a:r>
                <a:endParaRPr sz="1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" name="Google Shape;1612;p55">
                <a:extLst>
                  <a:ext uri="{FF2B5EF4-FFF2-40B4-BE49-F238E27FC236}">
                    <a16:creationId xmlns:a16="http://schemas.microsoft.com/office/drawing/2014/main" xmlns="" id="{7DDB590D-9E4D-474E-2BA8-A646340D7607}"/>
                  </a:ext>
                </a:extLst>
              </p:cNvPr>
              <p:cNvSpPr/>
              <p:nvPr/>
            </p:nvSpPr>
            <p:spPr>
              <a:xfrm>
                <a:off x="7315102" y="2493931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FFFFFF</a:t>
                </a:r>
                <a:endParaRPr sz="1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" name="Google Shape;1613;p55">
                <a:extLst>
                  <a:ext uri="{FF2B5EF4-FFF2-40B4-BE49-F238E27FC236}">
                    <a16:creationId xmlns:a16="http://schemas.microsoft.com/office/drawing/2014/main" xmlns="" id="{AA204D88-2594-DD68-CBCE-E355DC46E2E7}"/>
                  </a:ext>
                </a:extLst>
              </p:cNvPr>
              <p:cNvSpPr/>
              <p:nvPr/>
            </p:nvSpPr>
            <p:spPr>
              <a:xfrm>
                <a:off x="2067748" y="2493931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050840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#050840</a:t>
                </a:r>
              </a:p>
            </p:txBody>
          </p:sp>
          <p:sp>
            <p:nvSpPr>
              <p:cNvPr id="16" name="Google Shape;1613;p55">
                <a:extLst>
                  <a:ext uri="{FF2B5EF4-FFF2-40B4-BE49-F238E27FC236}">
                    <a16:creationId xmlns:a16="http://schemas.microsoft.com/office/drawing/2014/main" xmlns="" id="{20574764-C5A6-31FA-001D-09DF193564AE}"/>
                  </a:ext>
                </a:extLst>
              </p:cNvPr>
              <p:cNvSpPr/>
              <p:nvPr/>
            </p:nvSpPr>
            <p:spPr>
              <a:xfrm>
                <a:off x="9064221" y="2493931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6BD9F2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6BD9F2</a:t>
                </a:r>
                <a:endParaRPr sz="1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xmlns="" id="{D21BC127-E105-990D-40B2-16B6DC4ED926}"/>
                </a:ext>
              </a:extLst>
            </p:cNvPr>
            <p:cNvGrpSpPr/>
            <p:nvPr userDrawn="1"/>
          </p:nvGrpSpPr>
          <p:grpSpPr>
            <a:xfrm>
              <a:off x="2942303" y="4198724"/>
              <a:ext cx="6551023" cy="1242381"/>
              <a:chOff x="2067748" y="4198724"/>
              <a:chExt cx="6551023" cy="1242381"/>
            </a:xfrm>
          </p:grpSpPr>
          <p:sp>
            <p:nvSpPr>
              <p:cNvPr id="13" name="Google Shape;1610;p55">
                <a:extLst>
                  <a:ext uri="{FF2B5EF4-FFF2-40B4-BE49-F238E27FC236}">
                    <a16:creationId xmlns:a16="http://schemas.microsoft.com/office/drawing/2014/main" xmlns="" id="{08E92912-0413-CAD0-9B1C-234D1E46EC4C}"/>
                  </a:ext>
                </a:extLst>
              </p:cNvPr>
              <p:cNvSpPr/>
              <p:nvPr/>
            </p:nvSpPr>
            <p:spPr>
              <a:xfrm>
                <a:off x="3816869" y="4198724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FAA457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chemeClr val="bg1"/>
                    </a:solidFill>
                    <a:cs typeface="Arial"/>
                    <a:sym typeface="Arial"/>
                  </a:rPr>
                  <a:t>FAA457</a:t>
                </a:r>
                <a:endParaRPr sz="14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" name="Google Shape;1611;p55">
                <a:extLst>
                  <a:ext uri="{FF2B5EF4-FFF2-40B4-BE49-F238E27FC236}">
                    <a16:creationId xmlns:a16="http://schemas.microsoft.com/office/drawing/2014/main" xmlns="" id="{CF325AFD-F76B-EA4D-BE33-58095E93324C}"/>
                  </a:ext>
                </a:extLst>
              </p:cNvPr>
              <p:cNvSpPr/>
              <p:nvPr/>
            </p:nvSpPr>
            <p:spPr>
              <a:xfrm>
                <a:off x="5565990" y="4198724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F0557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chemeClr val="bg1"/>
                    </a:solidFill>
                    <a:cs typeface="Arial"/>
                    <a:sym typeface="Arial"/>
                  </a:rPr>
                  <a:t>F05574</a:t>
                </a:r>
                <a:endParaRPr sz="14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" name="Google Shape;1612;p55">
                <a:extLst>
                  <a:ext uri="{FF2B5EF4-FFF2-40B4-BE49-F238E27FC236}">
                    <a16:creationId xmlns:a16="http://schemas.microsoft.com/office/drawing/2014/main" xmlns="" id="{D788A6E5-7CE2-645A-B9C0-58EA35FBDCDA}"/>
                  </a:ext>
                </a:extLst>
              </p:cNvPr>
              <p:cNvSpPr/>
              <p:nvPr/>
            </p:nvSpPr>
            <p:spPr>
              <a:xfrm>
                <a:off x="7315111" y="4198724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AED984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AED984</a:t>
                </a:r>
                <a:endParaRPr sz="1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1613;p55">
                <a:extLst>
                  <a:ext uri="{FF2B5EF4-FFF2-40B4-BE49-F238E27FC236}">
                    <a16:creationId xmlns:a16="http://schemas.microsoft.com/office/drawing/2014/main" xmlns="" id="{E2102073-7AD0-CDF4-8882-BC03CFEBF1F5}"/>
                  </a:ext>
                </a:extLst>
              </p:cNvPr>
              <p:cNvSpPr/>
              <p:nvPr userDrawn="1"/>
            </p:nvSpPr>
            <p:spPr>
              <a:xfrm>
                <a:off x="2067748" y="4198724"/>
                <a:ext cx="1303660" cy="1242381"/>
              </a:xfrm>
              <a:prstGeom prst="roundRect">
                <a:avLst>
                  <a:gd name="adj" fmla="val 16667"/>
                </a:avLst>
              </a:prstGeom>
              <a:solidFill>
                <a:srgbClr val="AA8ABF"/>
              </a:solidFill>
              <a:ln w="2857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 defTabSz="914400">
                  <a:buClr>
                    <a:srgbClr val="000000"/>
                  </a:buClr>
                  <a:buFont typeface="Arial"/>
                  <a:buNone/>
                </a:pPr>
                <a:r>
                  <a:rPr lang="fr-FR" sz="1400" kern="0" dirty="0">
                    <a:solidFill>
                      <a:schemeClr val="bg1"/>
                    </a:solidFill>
                    <a:cs typeface="Arial"/>
                    <a:sym typeface="Arial"/>
                  </a:rPr>
                  <a:t>#</a:t>
                </a:r>
                <a:r>
                  <a:rPr lang="fr-FR" sz="1400" kern="0" dirty="0" err="1">
                    <a:solidFill>
                      <a:schemeClr val="bg1"/>
                    </a:solidFill>
                    <a:cs typeface="Arial"/>
                    <a:sym typeface="Arial"/>
                  </a:rPr>
                  <a:t>AA8ABF</a:t>
                </a:r>
                <a:endParaRPr sz="1400" kern="0" dirty="0">
                  <a:solidFill>
                    <a:schemeClr val="bg1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B2AF1AD2-F276-661F-403F-B89AE2BDEA67}"/>
              </a:ext>
            </a:extLst>
          </p:cNvPr>
          <p:cNvSpPr txBox="1"/>
          <p:nvPr userDrawn="1"/>
        </p:nvSpPr>
        <p:spPr>
          <a:xfrm>
            <a:off x="3274362" y="1298719"/>
            <a:ext cx="56432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PALETTE </a:t>
            </a:r>
            <a:r>
              <a:rPr lang="fr-FR" sz="3200" dirty="0">
                <a:ln w="12700">
                  <a:solidFill>
                    <a:schemeClr val="bg1"/>
                  </a:solidFill>
                </a:ln>
                <a:noFill/>
                <a:latin typeface="+mj-lt"/>
              </a:rPr>
              <a:t>DE COULEURS</a:t>
            </a:r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xmlns="" id="{8976C420-9FD6-319D-BD04-5F211F97B364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939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D16EC47A-F71B-57D2-1080-411E571769BF}"/>
              </a:ext>
            </a:extLst>
          </p:cNvPr>
          <p:cNvGrpSpPr/>
          <p:nvPr userDrawn="1"/>
        </p:nvGrpSpPr>
        <p:grpSpPr>
          <a:xfrm>
            <a:off x="2375438" y="3251092"/>
            <a:ext cx="7441125" cy="1352625"/>
            <a:chOff x="2754350" y="3251092"/>
            <a:chExt cx="7441125" cy="1352625"/>
          </a:xfrm>
        </p:grpSpPr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26280406-BEBB-6EB3-2DC3-C13F9C09B02D}"/>
                </a:ext>
              </a:extLst>
            </p:cNvPr>
            <p:cNvGrpSpPr/>
            <p:nvPr userDrawn="1"/>
          </p:nvGrpSpPr>
          <p:grpSpPr>
            <a:xfrm>
              <a:off x="2754350" y="3251092"/>
              <a:ext cx="3207550" cy="1352625"/>
              <a:chOff x="2754350" y="3251092"/>
              <a:chExt cx="3207550" cy="1352625"/>
            </a:xfrm>
          </p:grpSpPr>
          <p:sp>
            <p:nvSpPr>
              <p:cNvPr id="5" name="Shape 226">
                <a:extLst>
                  <a:ext uri="{FF2B5EF4-FFF2-40B4-BE49-F238E27FC236}">
                    <a16:creationId xmlns:a16="http://schemas.microsoft.com/office/drawing/2014/main" xmlns="" id="{CE274E2C-57D7-B8C7-70AC-1230AB8F839D}"/>
                  </a:ext>
                </a:extLst>
              </p:cNvPr>
              <p:cNvSpPr/>
              <p:nvPr userDrawn="1"/>
            </p:nvSpPr>
            <p:spPr>
              <a:xfrm flipH="1">
                <a:off x="2754350" y="4384567"/>
                <a:ext cx="141300" cy="141300"/>
              </a:xfrm>
              <a:prstGeom prst="rtTriangle">
                <a:avLst/>
              </a:prstGeom>
              <a:solidFill>
                <a:srgbClr val="FFC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Groupe 17">
                <a:extLst>
                  <a:ext uri="{FF2B5EF4-FFF2-40B4-BE49-F238E27FC236}">
                    <a16:creationId xmlns:a16="http://schemas.microsoft.com/office/drawing/2014/main" xmlns="" id="{D8F60FFF-46E2-8D00-A7D4-F6D023B9DD60}"/>
                  </a:ext>
                </a:extLst>
              </p:cNvPr>
              <p:cNvGrpSpPr/>
              <p:nvPr userDrawn="1"/>
            </p:nvGrpSpPr>
            <p:grpSpPr>
              <a:xfrm>
                <a:off x="3003150" y="3251092"/>
                <a:ext cx="2958750" cy="1352625"/>
                <a:chOff x="3003150" y="3251092"/>
                <a:chExt cx="2958750" cy="1352625"/>
              </a:xfrm>
            </p:grpSpPr>
            <p:sp>
              <p:nvSpPr>
                <p:cNvPr id="4" name="Shape 225">
                  <a:extLst>
                    <a:ext uri="{FF2B5EF4-FFF2-40B4-BE49-F238E27FC236}">
                      <a16:creationId xmlns:a16="http://schemas.microsoft.com/office/drawing/2014/main" xmlns="" id="{5B1E8EA4-A052-5CF6-6B6D-8F938B61135B}"/>
                    </a:ext>
                  </a:extLst>
                </p:cNvPr>
                <p:cNvSpPr txBox="1"/>
                <p:nvPr userDrawn="1"/>
              </p:nvSpPr>
              <p:spPr>
                <a:xfrm>
                  <a:off x="3008700" y="3981817"/>
                  <a:ext cx="2953200" cy="62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dirty="0">
                      <a:solidFill>
                        <a:schemeClr val="bg1"/>
                      </a:solidFill>
                    </a:rPr>
                    <a:t>ABCDEFGHIJKLMNOPQRSTUVWXYZ</a:t>
                  </a:r>
                  <a:endParaRPr sz="1200" dirty="0">
                    <a:solidFill>
                      <a:schemeClr val="bg1"/>
                    </a:solidFill>
                  </a:endParaRPr>
                </a:p>
                <a:p>
                  <a:pPr marL="0" lvl="0" indent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dirty="0">
                      <a:solidFill>
                        <a:schemeClr val="bg1"/>
                      </a:solidFill>
                    </a:rPr>
                    <a:t>Abcdefghijklmnopqrstuvwxyz</a:t>
                  </a:r>
                  <a:endParaRPr sz="1200" dirty="0">
                    <a:solidFill>
                      <a:schemeClr val="bg1"/>
                    </a:solidFill>
                  </a:endParaRPr>
                </a:p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dirty="0">
                      <a:solidFill>
                        <a:schemeClr val="bg1"/>
                      </a:solidFill>
                    </a:rPr>
                    <a:t>0123456789!@#$%^&amp;*()_+=</a:t>
                  </a:r>
                  <a:endParaRPr sz="1200" dirty="0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5" name="Groupe 14">
                  <a:extLst>
                    <a:ext uri="{FF2B5EF4-FFF2-40B4-BE49-F238E27FC236}">
                      <a16:creationId xmlns:a16="http://schemas.microsoft.com/office/drawing/2014/main" xmlns="" id="{1CCB474C-F2E6-30DB-79E7-8434E6138767}"/>
                    </a:ext>
                  </a:extLst>
                </p:cNvPr>
                <p:cNvGrpSpPr/>
                <p:nvPr userDrawn="1"/>
              </p:nvGrpSpPr>
              <p:grpSpPr>
                <a:xfrm>
                  <a:off x="3003150" y="3251092"/>
                  <a:ext cx="1356600" cy="466200"/>
                  <a:chOff x="3003150" y="3328942"/>
                  <a:chExt cx="1356600" cy="466200"/>
                </a:xfrm>
              </p:grpSpPr>
              <p:sp>
                <p:nvSpPr>
                  <p:cNvPr id="3" name="Shape 224">
                    <a:extLst>
                      <a:ext uri="{FF2B5EF4-FFF2-40B4-BE49-F238E27FC236}">
                        <a16:creationId xmlns:a16="http://schemas.microsoft.com/office/drawing/2014/main" xmlns="" id="{E1932E0F-A214-F9F7-7669-133E63026C35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3003150" y="3328942"/>
                    <a:ext cx="1356600" cy="23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b="1" dirty="0">
                        <a:solidFill>
                          <a:srgbClr val="FFC61A"/>
                        </a:solidFill>
                      </a:rPr>
                      <a:t>Arial</a:t>
                    </a:r>
                    <a:endParaRPr b="1" dirty="0">
                      <a:solidFill>
                        <a:srgbClr val="FFC61A"/>
                      </a:solidFill>
                    </a:endParaRPr>
                  </a:p>
                </p:txBody>
              </p:sp>
              <p:sp>
                <p:nvSpPr>
                  <p:cNvPr id="6" name="Shape 227">
                    <a:extLst>
                      <a:ext uri="{FF2B5EF4-FFF2-40B4-BE49-F238E27FC236}">
                        <a16:creationId xmlns:a16="http://schemas.microsoft.com/office/drawing/2014/main" xmlns="" id="{CC2283BB-9698-BAAC-8A98-D8AE1790EA5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3003150" y="3562042"/>
                    <a:ext cx="1356600" cy="23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 dirty="0">
                        <a:solidFill>
                          <a:schemeClr val="bg1"/>
                        </a:solidFill>
                      </a:rPr>
                      <a:t>Regular</a:t>
                    </a:r>
                    <a:endParaRPr sz="12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xmlns="" id="{426CE205-D0AB-562E-2581-D17350126F24}"/>
                </a:ext>
              </a:extLst>
            </p:cNvPr>
            <p:cNvGrpSpPr/>
            <p:nvPr userDrawn="1"/>
          </p:nvGrpSpPr>
          <p:grpSpPr>
            <a:xfrm>
              <a:off x="6703900" y="3251092"/>
              <a:ext cx="3491575" cy="1352625"/>
              <a:chOff x="6703900" y="3251092"/>
              <a:chExt cx="3491575" cy="1352625"/>
            </a:xfrm>
          </p:grpSpPr>
          <p:sp>
            <p:nvSpPr>
              <p:cNvPr id="9" name="Shape 230">
                <a:extLst>
                  <a:ext uri="{FF2B5EF4-FFF2-40B4-BE49-F238E27FC236}">
                    <a16:creationId xmlns:a16="http://schemas.microsoft.com/office/drawing/2014/main" xmlns="" id="{924F692B-AFAF-B2CB-8EA4-4854B8F32AF6}"/>
                  </a:ext>
                </a:extLst>
              </p:cNvPr>
              <p:cNvSpPr/>
              <p:nvPr userDrawn="1"/>
            </p:nvSpPr>
            <p:spPr>
              <a:xfrm flipH="1">
                <a:off x="6703900" y="4384567"/>
                <a:ext cx="141300" cy="141300"/>
              </a:xfrm>
              <a:prstGeom prst="rtTriangle">
                <a:avLst/>
              </a:prstGeom>
              <a:solidFill>
                <a:srgbClr val="FFC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xmlns="" id="{0146363E-A123-32A6-80EF-321AAE9E1C65}"/>
                  </a:ext>
                </a:extLst>
              </p:cNvPr>
              <p:cNvGrpSpPr/>
              <p:nvPr userDrawn="1"/>
            </p:nvGrpSpPr>
            <p:grpSpPr>
              <a:xfrm>
                <a:off x="6955475" y="3251092"/>
                <a:ext cx="3240000" cy="1352625"/>
                <a:chOff x="6955475" y="3251092"/>
                <a:chExt cx="3240000" cy="1352625"/>
              </a:xfrm>
            </p:grpSpPr>
            <p:sp>
              <p:nvSpPr>
                <p:cNvPr id="8" name="Shape 229">
                  <a:extLst>
                    <a:ext uri="{FF2B5EF4-FFF2-40B4-BE49-F238E27FC236}">
                      <a16:creationId xmlns:a16="http://schemas.microsoft.com/office/drawing/2014/main" xmlns="" id="{CCD6B9AA-2AB9-8A81-7A36-A95BA9160E45}"/>
                    </a:ext>
                  </a:extLst>
                </p:cNvPr>
                <p:cNvSpPr txBox="1"/>
                <p:nvPr userDrawn="1"/>
              </p:nvSpPr>
              <p:spPr>
                <a:xfrm>
                  <a:off x="6955475" y="3981817"/>
                  <a:ext cx="3240000" cy="621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b="1" dirty="0">
                      <a:solidFill>
                        <a:schemeClr val="bg1"/>
                      </a:solidFill>
                      <a:latin typeface="+mj-lt"/>
                    </a:rPr>
                    <a:t>ABCDEFGHIJKLMNOPQRSTUVWXYZ</a:t>
                  </a:r>
                  <a:endParaRPr sz="12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b="1" dirty="0">
                      <a:solidFill>
                        <a:schemeClr val="bg1"/>
                      </a:solidFill>
                      <a:latin typeface="+mj-lt"/>
                    </a:rPr>
                    <a:t>Abcdefghijklmnopqrstuvwxyz</a:t>
                  </a:r>
                  <a:endParaRPr sz="1200" b="1" dirty="0">
                    <a:solidFill>
                      <a:schemeClr val="bg1"/>
                    </a:solidFill>
                    <a:latin typeface="+mj-lt"/>
                  </a:endParaRPr>
                </a:p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 b="1" dirty="0">
                      <a:solidFill>
                        <a:schemeClr val="bg1"/>
                      </a:solidFill>
                      <a:latin typeface="+mj-lt"/>
                    </a:rPr>
                    <a:t>0123456789!@#$%^&amp;*()_+=</a:t>
                  </a:r>
                  <a:endParaRPr sz="1200" b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grpSp>
              <p:nvGrpSpPr>
                <p:cNvPr id="12" name="Groupe 11">
                  <a:extLst>
                    <a:ext uri="{FF2B5EF4-FFF2-40B4-BE49-F238E27FC236}">
                      <a16:creationId xmlns:a16="http://schemas.microsoft.com/office/drawing/2014/main" xmlns="" id="{4374261C-C619-DAE5-2AC9-9731CA805ACE}"/>
                    </a:ext>
                  </a:extLst>
                </p:cNvPr>
                <p:cNvGrpSpPr/>
                <p:nvPr userDrawn="1"/>
              </p:nvGrpSpPr>
              <p:grpSpPr>
                <a:xfrm>
                  <a:off x="6955475" y="3251092"/>
                  <a:ext cx="1356600" cy="466200"/>
                  <a:chOff x="6952700" y="3251092"/>
                  <a:chExt cx="1356600" cy="466200"/>
                </a:xfrm>
              </p:grpSpPr>
              <p:sp>
                <p:nvSpPr>
                  <p:cNvPr id="7" name="Shape 228">
                    <a:extLst>
                      <a:ext uri="{FF2B5EF4-FFF2-40B4-BE49-F238E27FC236}">
                        <a16:creationId xmlns:a16="http://schemas.microsoft.com/office/drawing/2014/main" xmlns="" id="{D7724185-E871-32FD-54F0-6D622E635BD9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6952700" y="3251092"/>
                    <a:ext cx="1356600" cy="23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b="1" dirty="0">
                        <a:solidFill>
                          <a:srgbClr val="FFC61A"/>
                        </a:solidFill>
                        <a:latin typeface="+mj-lt"/>
                      </a:rPr>
                      <a:t>Arial</a:t>
                    </a:r>
                    <a:endParaRPr b="1" dirty="0">
                      <a:solidFill>
                        <a:srgbClr val="FFC61A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0" name="Shape 231">
                    <a:extLst>
                      <a:ext uri="{FF2B5EF4-FFF2-40B4-BE49-F238E27FC236}">
                        <a16:creationId xmlns:a16="http://schemas.microsoft.com/office/drawing/2014/main" xmlns="" id="{418FF08F-7491-916B-F988-17F3CBDEE6E4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6952700" y="3484192"/>
                    <a:ext cx="1356600" cy="2331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" sz="1200" dirty="0">
                        <a:solidFill>
                          <a:schemeClr val="bg1"/>
                        </a:solidFill>
                        <a:latin typeface="+mj-lt"/>
                      </a:rPr>
                      <a:t>Black</a:t>
                    </a:r>
                    <a:endParaRPr sz="1200" dirty="0">
                      <a:solidFill>
                        <a:schemeClr val="bg1"/>
                      </a:solidFill>
                      <a:latin typeface="+mj-lt"/>
                    </a:endParaRPr>
                  </a:p>
                </p:txBody>
              </p:sp>
            </p:grpSp>
          </p:grpSp>
        </p:grp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1B15B7ED-C9DF-720F-9624-82043E1472A7}"/>
              </a:ext>
            </a:extLst>
          </p:cNvPr>
          <p:cNvSpPr txBox="1"/>
          <p:nvPr userDrawn="1"/>
        </p:nvSpPr>
        <p:spPr>
          <a:xfrm>
            <a:off x="4339750" y="1298719"/>
            <a:ext cx="351250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+mj-lt"/>
              </a:rPr>
              <a:t>TYPO</a:t>
            </a:r>
            <a:r>
              <a:rPr lang="fr-FR" sz="3200" dirty="0">
                <a:ln w="12700">
                  <a:solidFill>
                    <a:schemeClr val="bg1"/>
                  </a:solidFill>
                </a:ln>
                <a:noFill/>
                <a:latin typeface="+mj-lt"/>
              </a:rPr>
              <a:t>GRAPHIE</a:t>
            </a:r>
          </a:p>
        </p:txBody>
      </p:sp>
      <p:sp>
        <p:nvSpPr>
          <p:cNvPr id="26" name="Freeform: Shape 19">
            <a:extLst>
              <a:ext uri="{FF2B5EF4-FFF2-40B4-BE49-F238E27FC236}">
                <a16:creationId xmlns:a16="http://schemas.microsoft.com/office/drawing/2014/main" xmlns="" id="{DD6C6402-5C77-272E-3260-5DF0C2556540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249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A3B53282-8384-09BE-FE68-1C0CE0226F35}"/>
              </a:ext>
            </a:extLst>
          </p:cNvPr>
          <p:cNvGrpSpPr/>
          <p:nvPr userDrawn="1"/>
        </p:nvGrpSpPr>
        <p:grpSpPr>
          <a:xfrm>
            <a:off x="1573239" y="2576236"/>
            <a:ext cx="9045523" cy="1420551"/>
            <a:chOff x="1391172" y="2608043"/>
            <a:chExt cx="9045523" cy="1420551"/>
          </a:xfrm>
        </p:grpSpPr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xmlns="" id="{B51705F2-217E-8A82-36ED-9D44B8870031}"/>
                </a:ext>
              </a:extLst>
            </p:cNvPr>
            <p:cNvGrpSpPr/>
            <p:nvPr userDrawn="1"/>
          </p:nvGrpSpPr>
          <p:grpSpPr>
            <a:xfrm>
              <a:off x="3186505" y="3625179"/>
              <a:ext cx="5454857" cy="403415"/>
              <a:chOff x="1391172" y="3625179"/>
              <a:chExt cx="5454857" cy="403415"/>
            </a:xfrm>
          </p:grpSpPr>
          <p:grpSp>
            <p:nvGrpSpPr>
              <p:cNvPr id="7" name="Graphique 3">
                <a:extLst>
                  <a:ext uri="{FF2B5EF4-FFF2-40B4-BE49-F238E27FC236}">
                    <a16:creationId xmlns:a16="http://schemas.microsoft.com/office/drawing/2014/main" xmlns="" id="{3E3720B7-5D7F-2E39-4140-FDBFA293E8D7}"/>
                  </a:ext>
                </a:extLst>
              </p:cNvPr>
              <p:cNvGrpSpPr/>
              <p:nvPr/>
            </p:nvGrpSpPr>
            <p:grpSpPr>
              <a:xfrm>
                <a:off x="3222622" y="3636661"/>
                <a:ext cx="2041307" cy="391933"/>
                <a:chOff x="4850141" y="2271014"/>
                <a:chExt cx="395337" cy="75905"/>
              </a:xfrm>
              <a:solidFill>
                <a:srgbClr val="050840"/>
              </a:solidFill>
            </p:grpSpPr>
            <p:sp>
              <p:nvSpPr>
                <p:cNvPr id="8" name="Forme libre : forme 7">
                  <a:extLst>
                    <a:ext uri="{FF2B5EF4-FFF2-40B4-BE49-F238E27FC236}">
                      <a16:creationId xmlns:a16="http://schemas.microsoft.com/office/drawing/2014/main" xmlns="" id="{47F50B70-3874-E649-5A8B-5B1C8070D818}"/>
                    </a:ext>
                  </a:extLst>
                </p:cNvPr>
                <p:cNvSpPr/>
                <p:nvPr/>
              </p:nvSpPr>
              <p:spPr>
                <a:xfrm>
                  <a:off x="4890759" y="2271014"/>
                  <a:ext cx="354719" cy="75905"/>
                </a:xfrm>
                <a:custGeom>
                  <a:avLst/>
                  <a:gdLst>
                    <a:gd name="connsiteX0" fmla="*/ 235615 w 354719"/>
                    <a:gd name="connsiteY0" fmla="*/ 0 h 75905"/>
                    <a:gd name="connsiteX1" fmla="*/ 182611 w 354719"/>
                    <a:gd name="connsiteY1" fmla="*/ 0 h 75905"/>
                    <a:gd name="connsiteX2" fmla="*/ 103188 w 354719"/>
                    <a:gd name="connsiteY2" fmla="*/ 0 h 75905"/>
                    <a:gd name="connsiteX3" fmla="*/ 75858 w 354719"/>
                    <a:gd name="connsiteY3" fmla="*/ 0 h 75905"/>
                    <a:gd name="connsiteX4" fmla="*/ 0 w 354719"/>
                    <a:gd name="connsiteY4" fmla="*/ 75882 h 75905"/>
                    <a:gd name="connsiteX5" fmla="*/ 0 w 354719"/>
                    <a:gd name="connsiteY5" fmla="*/ 75906 h 75905"/>
                    <a:gd name="connsiteX6" fmla="*/ 103188 w 354719"/>
                    <a:gd name="connsiteY6" fmla="*/ 75906 h 75905"/>
                    <a:gd name="connsiteX7" fmla="*/ 163634 w 354719"/>
                    <a:gd name="connsiteY7" fmla="*/ 75906 h 75905"/>
                    <a:gd name="connsiteX8" fmla="*/ 235615 w 354719"/>
                    <a:gd name="connsiteY8" fmla="*/ 75906 h 75905"/>
                    <a:gd name="connsiteX9" fmla="*/ 278838 w 354719"/>
                    <a:gd name="connsiteY9" fmla="*/ 75906 h 75905"/>
                    <a:gd name="connsiteX10" fmla="*/ 354719 w 354719"/>
                    <a:gd name="connsiteY10" fmla="*/ 0 h 75905"/>
                    <a:gd name="connsiteX11" fmla="*/ 235615 w 354719"/>
                    <a:gd name="connsiteY11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4719" h="75905">
                      <a:moveTo>
                        <a:pt x="235615" y="0"/>
                      </a:moveTo>
                      <a:lnTo>
                        <a:pt x="182611" y="0"/>
                      </a:lnTo>
                      <a:lnTo>
                        <a:pt x="103188" y="0"/>
                      </a:ln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103188" y="75906"/>
                      </a:lnTo>
                      <a:lnTo>
                        <a:pt x="163634" y="75906"/>
                      </a:lnTo>
                      <a:lnTo>
                        <a:pt x="235615" y="75906"/>
                      </a:lnTo>
                      <a:lnTo>
                        <a:pt x="278838" y="75906"/>
                      </a:lnTo>
                      <a:lnTo>
                        <a:pt x="354719" y="0"/>
                      </a:lnTo>
                      <a:lnTo>
                        <a:pt x="235615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9" name="Forme libre : forme 8">
                  <a:extLst>
                    <a:ext uri="{FF2B5EF4-FFF2-40B4-BE49-F238E27FC236}">
                      <a16:creationId xmlns:a16="http://schemas.microsoft.com/office/drawing/2014/main" xmlns="" id="{21B26185-0433-CC66-1E04-E4640C34A9FD}"/>
                    </a:ext>
                  </a:extLst>
                </p:cNvPr>
                <p:cNvSpPr/>
                <p:nvPr/>
              </p:nvSpPr>
              <p:spPr>
                <a:xfrm>
                  <a:off x="4850141" y="2271014"/>
                  <a:ext cx="97258" cy="75905"/>
                </a:xfrm>
                <a:custGeom>
                  <a:avLst/>
                  <a:gdLst>
                    <a:gd name="connsiteX0" fmla="*/ 97259 w 97258"/>
                    <a:gd name="connsiteY0" fmla="*/ 0 h 75905"/>
                    <a:gd name="connsiteX1" fmla="*/ 75858 w 97258"/>
                    <a:gd name="connsiteY1" fmla="*/ 0 h 75905"/>
                    <a:gd name="connsiteX2" fmla="*/ 0 w 97258"/>
                    <a:gd name="connsiteY2" fmla="*/ 75882 h 75905"/>
                    <a:gd name="connsiteX3" fmla="*/ 0 w 97258"/>
                    <a:gd name="connsiteY3" fmla="*/ 75906 h 75905"/>
                    <a:gd name="connsiteX4" fmla="*/ 21401 w 97258"/>
                    <a:gd name="connsiteY4" fmla="*/ 75906 h 75905"/>
                    <a:gd name="connsiteX5" fmla="*/ 21401 w 97258"/>
                    <a:gd name="connsiteY5" fmla="*/ 75882 h 75905"/>
                    <a:gd name="connsiteX6" fmla="*/ 97259 w 97258"/>
                    <a:gd name="connsiteY6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58" h="75905">
                      <a:moveTo>
                        <a:pt x="97259" y="0"/>
                      </a:move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21401" y="75906"/>
                      </a:lnTo>
                      <a:lnTo>
                        <a:pt x="21401" y="75882"/>
                      </a:lnTo>
                      <a:lnTo>
                        <a:pt x="97259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10" name="Graphique 3">
                <a:extLst>
                  <a:ext uri="{FF2B5EF4-FFF2-40B4-BE49-F238E27FC236}">
                    <a16:creationId xmlns:a16="http://schemas.microsoft.com/office/drawing/2014/main" xmlns="" id="{6DA8147E-30D2-26E8-708F-A1C9C446076D}"/>
                  </a:ext>
                </a:extLst>
              </p:cNvPr>
              <p:cNvGrpSpPr/>
              <p:nvPr/>
            </p:nvGrpSpPr>
            <p:grpSpPr>
              <a:xfrm>
                <a:off x="1391172" y="3648231"/>
                <a:ext cx="1979185" cy="380363"/>
                <a:chOff x="5727272" y="2280640"/>
                <a:chExt cx="394965" cy="75905"/>
              </a:xfrm>
              <a:solidFill>
                <a:srgbClr val="050840"/>
              </a:solidFill>
            </p:grpSpPr>
            <p:sp>
              <p:nvSpPr>
                <p:cNvPr id="11" name="Forme libre : forme 10">
                  <a:extLst>
                    <a:ext uri="{FF2B5EF4-FFF2-40B4-BE49-F238E27FC236}">
                      <a16:creationId xmlns:a16="http://schemas.microsoft.com/office/drawing/2014/main" xmlns="" id="{CBAA143B-59E0-BF9E-02AC-23228CB83D26}"/>
                    </a:ext>
                  </a:extLst>
                </p:cNvPr>
                <p:cNvSpPr/>
                <p:nvPr/>
              </p:nvSpPr>
              <p:spPr>
                <a:xfrm>
                  <a:off x="5727272" y="2280640"/>
                  <a:ext cx="354719" cy="75905"/>
                </a:xfrm>
                <a:custGeom>
                  <a:avLst/>
                  <a:gdLst>
                    <a:gd name="connsiteX0" fmla="*/ 235628 w 354719"/>
                    <a:gd name="connsiteY0" fmla="*/ 0 h 75905"/>
                    <a:gd name="connsiteX1" fmla="*/ 182611 w 354719"/>
                    <a:gd name="connsiteY1" fmla="*/ 0 h 75905"/>
                    <a:gd name="connsiteX2" fmla="*/ 103188 w 354719"/>
                    <a:gd name="connsiteY2" fmla="*/ 0 h 75905"/>
                    <a:gd name="connsiteX3" fmla="*/ 75858 w 354719"/>
                    <a:gd name="connsiteY3" fmla="*/ 0 h 75905"/>
                    <a:gd name="connsiteX4" fmla="*/ 0 w 354719"/>
                    <a:gd name="connsiteY4" fmla="*/ 75882 h 75905"/>
                    <a:gd name="connsiteX5" fmla="*/ 0 w 354719"/>
                    <a:gd name="connsiteY5" fmla="*/ 75906 h 75905"/>
                    <a:gd name="connsiteX6" fmla="*/ 103188 w 354719"/>
                    <a:gd name="connsiteY6" fmla="*/ 75906 h 75905"/>
                    <a:gd name="connsiteX7" fmla="*/ 163634 w 354719"/>
                    <a:gd name="connsiteY7" fmla="*/ 75906 h 75905"/>
                    <a:gd name="connsiteX8" fmla="*/ 235628 w 354719"/>
                    <a:gd name="connsiteY8" fmla="*/ 75906 h 75905"/>
                    <a:gd name="connsiteX9" fmla="*/ 278838 w 354719"/>
                    <a:gd name="connsiteY9" fmla="*/ 75906 h 75905"/>
                    <a:gd name="connsiteX10" fmla="*/ 354720 w 354719"/>
                    <a:gd name="connsiteY10" fmla="*/ 0 h 75905"/>
                    <a:gd name="connsiteX11" fmla="*/ 235628 w 354719"/>
                    <a:gd name="connsiteY11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4719" h="75905">
                      <a:moveTo>
                        <a:pt x="235628" y="0"/>
                      </a:moveTo>
                      <a:lnTo>
                        <a:pt x="182611" y="0"/>
                      </a:lnTo>
                      <a:lnTo>
                        <a:pt x="103188" y="0"/>
                      </a:ln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103188" y="75906"/>
                      </a:lnTo>
                      <a:lnTo>
                        <a:pt x="163634" y="75906"/>
                      </a:lnTo>
                      <a:lnTo>
                        <a:pt x="235628" y="75906"/>
                      </a:lnTo>
                      <a:lnTo>
                        <a:pt x="278838" y="75906"/>
                      </a:lnTo>
                      <a:lnTo>
                        <a:pt x="354720" y="0"/>
                      </a:lnTo>
                      <a:lnTo>
                        <a:pt x="235628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2" name="Forme libre : forme 11">
                  <a:extLst>
                    <a:ext uri="{FF2B5EF4-FFF2-40B4-BE49-F238E27FC236}">
                      <a16:creationId xmlns:a16="http://schemas.microsoft.com/office/drawing/2014/main" xmlns="" id="{3D51E9A0-5A3E-8004-131F-07EC4E84031F}"/>
                    </a:ext>
                  </a:extLst>
                </p:cNvPr>
                <p:cNvSpPr/>
                <p:nvPr/>
              </p:nvSpPr>
              <p:spPr>
                <a:xfrm>
                  <a:off x="6024990" y="2280640"/>
                  <a:ext cx="97246" cy="75905"/>
                </a:xfrm>
                <a:custGeom>
                  <a:avLst/>
                  <a:gdLst>
                    <a:gd name="connsiteX0" fmla="*/ 97247 w 97246"/>
                    <a:gd name="connsiteY0" fmla="*/ 0 h 75905"/>
                    <a:gd name="connsiteX1" fmla="*/ 75858 w 97246"/>
                    <a:gd name="connsiteY1" fmla="*/ 0 h 75905"/>
                    <a:gd name="connsiteX2" fmla="*/ 0 w 97246"/>
                    <a:gd name="connsiteY2" fmla="*/ 75882 h 75905"/>
                    <a:gd name="connsiteX3" fmla="*/ 0 w 97246"/>
                    <a:gd name="connsiteY3" fmla="*/ 75906 h 75905"/>
                    <a:gd name="connsiteX4" fmla="*/ 21389 w 97246"/>
                    <a:gd name="connsiteY4" fmla="*/ 75906 h 75905"/>
                    <a:gd name="connsiteX5" fmla="*/ 21389 w 97246"/>
                    <a:gd name="connsiteY5" fmla="*/ 75882 h 75905"/>
                    <a:gd name="connsiteX6" fmla="*/ 97247 w 97246"/>
                    <a:gd name="connsiteY6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46" h="75905">
                      <a:moveTo>
                        <a:pt x="97247" y="0"/>
                      </a:move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21389" y="75906"/>
                      </a:lnTo>
                      <a:lnTo>
                        <a:pt x="21389" y="75882"/>
                      </a:lnTo>
                      <a:lnTo>
                        <a:pt x="97247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xmlns="" id="{5E8EC576-2A3F-5765-B0BE-83F4399376F7}"/>
                  </a:ext>
                </a:extLst>
              </p:cNvPr>
              <p:cNvGrpSpPr/>
              <p:nvPr userDrawn="1"/>
            </p:nvGrpSpPr>
            <p:grpSpPr>
              <a:xfrm>
                <a:off x="5116194" y="3625179"/>
                <a:ext cx="1729835" cy="403326"/>
                <a:chOff x="5225410" y="2271014"/>
                <a:chExt cx="325551" cy="75905"/>
              </a:xfrm>
            </p:grpSpPr>
            <p:sp>
              <p:nvSpPr>
                <p:cNvPr id="13" name="Forme libre : forme 12">
                  <a:extLst>
                    <a:ext uri="{FF2B5EF4-FFF2-40B4-BE49-F238E27FC236}">
                      <a16:creationId xmlns:a16="http://schemas.microsoft.com/office/drawing/2014/main" xmlns="" id="{ADDF9396-D75E-F322-D13F-F351B9731E72}"/>
                    </a:ext>
                  </a:extLst>
                </p:cNvPr>
                <p:cNvSpPr/>
                <p:nvPr/>
              </p:nvSpPr>
              <p:spPr>
                <a:xfrm>
                  <a:off x="5383999" y="2271014"/>
                  <a:ext cx="116499" cy="75905"/>
                </a:xfrm>
                <a:custGeom>
                  <a:avLst/>
                  <a:gdLst>
                    <a:gd name="connsiteX0" fmla="*/ 75882 w 116499"/>
                    <a:gd name="connsiteY0" fmla="*/ 0 h 75905"/>
                    <a:gd name="connsiteX1" fmla="*/ 0 w 116499"/>
                    <a:gd name="connsiteY1" fmla="*/ 75906 h 75905"/>
                    <a:gd name="connsiteX2" fmla="*/ 40617 w 116499"/>
                    <a:gd name="connsiteY2" fmla="*/ 75906 h 75905"/>
                    <a:gd name="connsiteX3" fmla="*/ 116499 w 116499"/>
                    <a:gd name="connsiteY3" fmla="*/ 0 h 75905"/>
                    <a:gd name="connsiteX4" fmla="*/ 75882 w 116499"/>
                    <a:gd name="connsiteY4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6499" h="75905">
                      <a:moveTo>
                        <a:pt x="75882" y="0"/>
                      </a:moveTo>
                      <a:lnTo>
                        <a:pt x="0" y="75906"/>
                      </a:lnTo>
                      <a:lnTo>
                        <a:pt x="40617" y="75906"/>
                      </a:lnTo>
                      <a:lnTo>
                        <a:pt x="116499" y="0"/>
                      </a:lnTo>
                      <a:lnTo>
                        <a:pt x="75882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4" name="Forme libre : forme 13">
                  <a:extLst>
                    <a:ext uri="{FF2B5EF4-FFF2-40B4-BE49-F238E27FC236}">
                      <a16:creationId xmlns:a16="http://schemas.microsoft.com/office/drawing/2014/main" xmlns="" id="{CD730506-D59E-D967-D59C-B426258D3D19}"/>
                    </a:ext>
                  </a:extLst>
                </p:cNvPr>
                <p:cNvSpPr/>
                <p:nvPr/>
              </p:nvSpPr>
              <p:spPr>
                <a:xfrm>
                  <a:off x="5314319" y="2271014"/>
                  <a:ext cx="116475" cy="75905"/>
                </a:xfrm>
                <a:custGeom>
                  <a:avLst/>
                  <a:gdLst>
                    <a:gd name="connsiteX0" fmla="*/ 116476 w 116475"/>
                    <a:gd name="connsiteY0" fmla="*/ 0 h 75905"/>
                    <a:gd name="connsiteX1" fmla="*/ 103176 w 116475"/>
                    <a:gd name="connsiteY1" fmla="*/ 0 h 75905"/>
                    <a:gd name="connsiteX2" fmla="*/ 75858 w 116475"/>
                    <a:gd name="connsiteY2" fmla="*/ 0 h 75905"/>
                    <a:gd name="connsiteX3" fmla="*/ 0 w 116475"/>
                    <a:gd name="connsiteY3" fmla="*/ 75882 h 75905"/>
                    <a:gd name="connsiteX4" fmla="*/ 0 w 116475"/>
                    <a:gd name="connsiteY4" fmla="*/ 75906 h 75905"/>
                    <a:gd name="connsiteX5" fmla="*/ 40617 w 116475"/>
                    <a:gd name="connsiteY5" fmla="*/ 75906 h 75905"/>
                    <a:gd name="connsiteX6" fmla="*/ 40617 w 116475"/>
                    <a:gd name="connsiteY6" fmla="*/ 75882 h 75905"/>
                    <a:gd name="connsiteX7" fmla="*/ 116476 w 116475"/>
                    <a:gd name="connsiteY7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6475" h="75905">
                      <a:moveTo>
                        <a:pt x="116476" y="0"/>
                      </a:moveTo>
                      <a:lnTo>
                        <a:pt x="103176" y="0"/>
                      </a:ln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40617" y="75906"/>
                      </a:lnTo>
                      <a:lnTo>
                        <a:pt x="40617" y="75882"/>
                      </a:lnTo>
                      <a:lnTo>
                        <a:pt x="116476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5" name="Forme libre : forme 14">
                  <a:extLst>
                    <a:ext uri="{FF2B5EF4-FFF2-40B4-BE49-F238E27FC236}">
                      <a16:creationId xmlns:a16="http://schemas.microsoft.com/office/drawing/2014/main" xmlns="" id="{8598364C-9854-0B7F-7DF3-5A83670FF04A}"/>
                    </a:ext>
                  </a:extLst>
                </p:cNvPr>
                <p:cNvSpPr/>
                <p:nvPr/>
              </p:nvSpPr>
              <p:spPr>
                <a:xfrm>
                  <a:off x="5453703" y="2271014"/>
                  <a:ext cx="97258" cy="75905"/>
                </a:xfrm>
                <a:custGeom>
                  <a:avLst/>
                  <a:gdLst>
                    <a:gd name="connsiteX0" fmla="*/ 97259 w 97258"/>
                    <a:gd name="connsiteY0" fmla="*/ 0 h 75905"/>
                    <a:gd name="connsiteX1" fmla="*/ 75858 w 97258"/>
                    <a:gd name="connsiteY1" fmla="*/ 0 h 75905"/>
                    <a:gd name="connsiteX2" fmla="*/ 0 w 97258"/>
                    <a:gd name="connsiteY2" fmla="*/ 75882 h 75905"/>
                    <a:gd name="connsiteX3" fmla="*/ 0 w 97258"/>
                    <a:gd name="connsiteY3" fmla="*/ 75906 h 75905"/>
                    <a:gd name="connsiteX4" fmla="*/ 21401 w 97258"/>
                    <a:gd name="connsiteY4" fmla="*/ 75906 h 75905"/>
                    <a:gd name="connsiteX5" fmla="*/ 21401 w 97258"/>
                    <a:gd name="connsiteY5" fmla="*/ 75882 h 75905"/>
                    <a:gd name="connsiteX6" fmla="*/ 97259 w 97258"/>
                    <a:gd name="connsiteY6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258" h="75905">
                      <a:moveTo>
                        <a:pt x="97259" y="0"/>
                      </a:moveTo>
                      <a:lnTo>
                        <a:pt x="75858" y="0"/>
                      </a:lnTo>
                      <a:lnTo>
                        <a:pt x="0" y="75882"/>
                      </a:lnTo>
                      <a:lnTo>
                        <a:pt x="0" y="75906"/>
                      </a:lnTo>
                      <a:lnTo>
                        <a:pt x="21401" y="75906"/>
                      </a:lnTo>
                      <a:lnTo>
                        <a:pt x="21401" y="75882"/>
                      </a:lnTo>
                      <a:lnTo>
                        <a:pt x="97259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6" name="Forme libre : forme 15">
                  <a:extLst>
                    <a:ext uri="{FF2B5EF4-FFF2-40B4-BE49-F238E27FC236}">
                      <a16:creationId xmlns:a16="http://schemas.microsoft.com/office/drawing/2014/main" xmlns="" id="{E1D7799D-9CF3-79A3-7732-E3D3F3487E65}"/>
                    </a:ext>
                  </a:extLst>
                </p:cNvPr>
                <p:cNvSpPr/>
                <p:nvPr/>
              </p:nvSpPr>
              <p:spPr>
                <a:xfrm>
                  <a:off x="5225410" y="2271014"/>
                  <a:ext cx="135704" cy="75905"/>
                </a:xfrm>
                <a:custGeom>
                  <a:avLst/>
                  <a:gdLst>
                    <a:gd name="connsiteX0" fmla="*/ 75882 w 135704"/>
                    <a:gd name="connsiteY0" fmla="*/ 0 h 75905"/>
                    <a:gd name="connsiteX1" fmla="*/ 0 w 135704"/>
                    <a:gd name="connsiteY1" fmla="*/ 75906 h 75905"/>
                    <a:gd name="connsiteX2" fmla="*/ 16600 w 135704"/>
                    <a:gd name="connsiteY2" fmla="*/ 75906 h 75905"/>
                    <a:gd name="connsiteX3" fmla="*/ 59822 w 135704"/>
                    <a:gd name="connsiteY3" fmla="*/ 75906 h 75905"/>
                    <a:gd name="connsiteX4" fmla="*/ 135704 w 135704"/>
                    <a:gd name="connsiteY4" fmla="*/ 0 h 75905"/>
                    <a:gd name="connsiteX5" fmla="*/ 75882 w 135704"/>
                    <a:gd name="connsiteY5" fmla="*/ 0 h 75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704" h="75905">
                      <a:moveTo>
                        <a:pt x="75882" y="0"/>
                      </a:moveTo>
                      <a:lnTo>
                        <a:pt x="0" y="75906"/>
                      </a:lnTo>
                      <a:lnTo>
                        <a:pt x="16600" y="75906"/>
                      </a:lnTo>
                      <a:lnTo>
                        <a:pt x="59822" y="75906"/>
                      </a:lnTo>
                      <a:lnTo>
                        <a:pt x="135704" y="0"/>
                      </a:lnTo>
                      <a:lnTo>
                        <a:pt x="75882" y="0"/>
                      </a:lnTo>
                      <a:close/>
                    </a:path>
                  </a:pathLst>
                </a:custGeom>
                <a:solidFill>
                  <a:srgbClr val="050840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</p:grp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xmlns="" id="{511E8F7D-697D-C17C-D7E2-E6CE9FF032AB}"/>
                </a:ext>
              </a:extLst>
            </p:cNvPr>
            <p:cNvGrpSpPr/>
            <p:nvPr userDrawn="1"/>
          </p:nvGrpSpPr>
          <p:grpSpPr>
            <a:xfrm>
              <a:off x="1391172" y="2608043"/>
              <a:ext cx="9045523" cy="820957"/>
              <a:chOff x="599628" y="2608043"/>
              <a:chExt cx="9045523" cy="820957"/>
            </a:xfrm>
          </p:grpSpPr>
          <p:grpSp>
            <p:nvGrpSpPr>
              <p:cNvPr id="17" name="Graphique 3">
                <a:extLst>
                  <a:ext uri="{FF2B5EF4-FFF2-40B4-BE49-F238E27FC236}">
                    <a16:creationId xmlns:a16="http://schemas.microsoft.com/office/drawing/2014/main" xmlns="" id="{1A461879-420D-4BBA-C25C-365B6CF1F1A6}"/>
                  </a:ext>
                </a:extLst>
              </p:cNvPr>
              <p:cNvGrpSpPr/>
              <p:nvPr/>
            </p:nvGrpSpPr>
            <p:grpSpPr>
              <a:xfrm>
                <a:off x="2545020" y="2608043"/>
                <a:ext cx="2541575" cy="820957"/>
                <a:chOff x="4244226" y="2559790"/>
                <a:chExt cx="2541575" cy="820957"/>
              </a:xfrm>
            </p:grpSpPr>
            <p:sp>
              <p:nvSpPr>
                <p:cNvPr id="18" name="Forme libre : forme 17">
                  <a:extLst>
                    <a:ext uri="{FF2B5EF4-FFF2-40B4-BE49-F238E27FC236}">
                      <a16:creationId xmlns:a16="http://schemas.microsoft.com/office/drawing/2014/main" xmlns="" id="{D7CE1BA1-3CC7-16EB-DEFD-CD468063FEBC}"/>
                    </a:ext>
                  </a:extLst>
                </p:cNvPr>
                <p:cNvSpPr/>
                <p:nvPr/>
              </p:nvSpPr>
              <p:spPr>
                <a:xfrm>
                  <a:off x="4244226" y="2559790"/>
                  <a:ext cx="2375576" cy="820957"/>
                </a:xfrm>
                <a:custGeom>
                  <a:avLst/>
                  <a:gdLst>
                    <a:gd name="connsiteX0" fmla="*/ 1656019 w 2375576"/>
                    <a:gd name="connsiteY0" fmla="*/ 0 h 820957"/>
                    <a:gd name="connsiteX1" fmla="*/ 821186 w 2375576"/>
                    <a:gd name="connsiteY1" fmla="*/ 0 h 820957"/>
                    <a:gd name="connsiteX2" fmla="*/ 0 w 2375576"/>
                    <a:gd name="connsiteY2" fmla="*/ 820958 h 820957"/>
                    <a:gd name="connsiteX3" fmla="*/ 1554391 w 2375576"/>
                    <a:gd name="connsiteY3" fmla="*/ 820958 h 820957"/>
                    <a:gd name="connsiteX4" fmla="*/ 2375576 w 2375576"/>
                    <a:gd name="connsiteY4" fmla="*/ 0 h 820957"/>
                    <a:gd name="connsiteX5" fmla="*/ 1656019 w 2375576"/>
                    <a:gd name="connsiteY5" fmla="*/ 0 h 82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5576" h="820957">
                      <a:moveTo>
                        <a:pt x="1656019" y="0"/>
                      </a:moveTo>
                      <a:lnTo>
                        <a:pt x="821186" y="0"/>
                      </a:lnTo>
                      <a:lnTo>
                        <a:pt x="0" y="820958"/>
                      </a:lnTo>
                      <a:lnTo>
                        <a:pt x="1554391" y="820958"/>
                      </a:lnTo>
                      <a:lnTo>
                        <a:pt x="2375576" y="0"/>
                      </a:lnTo>
                      <a:lnTo>
                        <a:pt x="1656019" y="0"/>
                      </a:lnTo>
                      <a:close/>
                    </a:path>
                  </a:pathLst>
                </a:custGeom>
                <a:solidFill>
                  <a:srgbClr val="0E0349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19" name="Forme libre : forme 18">
                  <a:extLst>
                    <a:ext uri="{FF2B5EF4-FFF2-40B4-BE49-F238E27FC236}">
                      <a16:creationId xmlns:a16="http://schemas.microsoft.com/office/drawing/2014/main" xmlns="" id="{8D16825D-F810-F8FD-8C48-1D54A147589A}"/>
                    </a:ext>
                  </a:extLst>
                </p:cNvPr>
                <p:cNvSpPr/>
                <p:nvPr/>
              </p:nvSpPr>
              <p:spPr>
                <a:xfrm>
                  <a:off x="5798617" y="2559790"/>
                  <a:ext cx="987184" cy="820957"/>
                </a:xfrm>
                <a:custGeom>
                  <a:avLst/>
                  <a:gdLst>
                    <a:gd name="connsiteX0" fmla="*/ 821186 w 987184"/>
                    <a:gd name="connsiteY0" fmla="*/ 0 h 820957"/>
                    <a:gd name="connsiteX1" fmla="*/ 0 w 987184"/>
                    <a:gd name="connsiteY1" fmla="*/ 820958 h 820957"/>
                    <a:gd name="connsiteX2" fmla="*/ 101628 w 987184"/>
                    <a:gd name="connsiteY2" fmla="*/ 820958 h 820957"/>
                    <a:gd name="connsiteX3" fmla="*/ 165999 w 987184"/>
                    <a:gd name="connsiteY3" fmla="*/ 820958 h 820957"/>
                    <a:gd name="connsiteX4" fmla="*/ 987185 w 987184"/>
                    <a:gd name="connsiteY4" fmla="*/ 0 h 820957"/>
                    <a:gd name="connsiteX5" fmla="*/ 821186 w 987184"/>
                    <a:gd name="connsiteY5" fmla="*/ 0 h 82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7184" h="820957">
                      <a:moveTo>
                        <a:pt x="821186" y="0"/>
                      </a:moveTo>
                      <a:lnTo>
                        <a:pt x="0" y="820958"/>
                      </a:lnTo>
                      <a:lnTo>
                        <a:pt x="101628" y="820958"/>
                      </a:lnTo>
                      <a:lnTo>
                        <a:pt x="165999" y="820958"/>
                      </a:lnTo>
                      <a:lnTo>
                        <a:pt x="987185" y="0"/>
                      </a:lnTo>
                      <a:lnTo>
                        <a:pt x="821186" y="0"/>
                      </a:lnTo>
                      <a:close/>
                    </a:path>
                  </a:pathLst>
                </a:custGeom>
                <a:solidFill>
                  <a:srgbClr val="FFC61A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grpSp>
            <p:nvGrpSpPr>
              <p:cNvPr id="20" name="Graphique 3">
                <a:extLst>
                  <a:ext uri="{FF2B5EF4-FFF2-40B4-BE49-F238E27FC236}">
                    <a16:creationId xmlns:a16="http://schemas.microsoft.com/office/drawing/2014/main" xmlns="" id="{4A6CA0B7-CB55-0D5A-AE2A-04573A9D7B51}"/>
                  </a:ext>
                </a:extLst>
              </p:cNvPr>
              <p:cNvGrpSpPr/>
              <p:nvPr/>
            </p:nvGrpSpPr>
            <p:grpSpPr>
              <a:xfrm>
                <a:off x="599628" y="2608043"/>
                <a:ext cx="2541575" cy="820957"/>
                <a:chOff x="2270097" y="2512114"/>
                <a:chExt cx="2541575" cy="820957"/>
              </a:xfrm>
            </p:grpSpPr>
            <p:sp>
              <p:nvSpPr>
                <p:cNvPr id="21" name="Forme libre : forme 20">
                  <a:extLst>
                    <a:ext uri="{FF2B5EF4-FFF2-40B4-BE49-F238E27FC236}">
                      <a16:creationId xmlns:a16="http://schemas.microsoft.com/office/drawing/2014/main" xmlns="" id="{9EBE4157-CFB4-E31C-2963-27247A8AE993}"/>
                    </a:ext>
                  </a:extLst>
                </p:cNvPr>
                <p:cNvSpPr/>
                <p:nvPr/>
              </p:nvSpPr>
              <p:spPr>
                <a:xfrm>
                  <a:off x="2270097" y="2512114"/>
                  <a:ext cx="2375576" cy="820957"/>
                </a:xfrm>
                <a:custGeom>
                  <a:avLst/>
                  <a:gdLst>
                    <a:gd name="connsiteX0" fmla="*/ 1656019 w 2375576"/>
                    <a:gd name="connsiteY0" fmla="*/ 0 h 820957"/>
                    <a:gd name="connsiteX1" fmla="*/ 821186 w 2375576"/>
                    <a:gd name="connsiteY1" fmla="*/ 0 h 820957"/>
                    <a:gd name="connsiteX2" fmla="*/ 0 w 2375576"/>
                    <a:gd name="connsiteY2" fmla="*/ 820958 h 820957"/>
                    <a:gd name="connsiteX3" fmla="*/ 1554391 w 2375576"/>
                    <a:gd name="connsiteY3" fmla="*/ 820958 h 820957"/>
                    <a:gd name="connsiteX4" fmla="*/ 2375577 w 2375576"/>
                    <a:gd name="connsiteY4" fmla="*/ 0 h 820957"/>
                    <a:gd name="connsiteX5" fmla="*/ 1656019 w 2375576"/>
                    <a:gd name="connsiteY5" fmla="*/ 0 h 82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75576" h="820957">
                      <a:moveTo>
                        <a:pt x="1656019" y="0"/>
                      </a:moveTo>
                      <a:lnTo>
                        <a:pt x="821186" y="0"/>
                      </a:lnTo>
                      <a:lnTo>
                        <a:pt x="0" y="820958"/>
                      </a:lnTo>
                      <a:lnTo>
                        <a:pt x="1554391" y="820958"/>
                      </a:lnTo>
                      <a:lnTo>
                        <a:pt x="2375577" y="0"/>
                      </a:lnTo>
                      <a:lnTo>
                        <a:pt x="1656019" y="0"/>
                      </a:lnTo>
                      <a:close/>
                    </a:path>
                  </a:pathLst>
                </a:custGeom>
                <a:solidFill>
                  <a:srgbClr val="FFC61A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  <p:sp>
              <p:nvSpPr>
                <p:cNvPr id="22" name="Forme libre : forme 21">
                  <a:extLst>
                    <a:ext uri="{FF2B5EF4-FFF2-40B4-BE49-F238E27FC236}">
                      <a16:creationId xmlns:a16="http://schemas.microsoft.com/office/drawing/2014/main" xmlns="" id="{4897CA12-839B-14AD-C3FA-CA6908612DC6}"/>
                    </a:ext>
                  </a:extLst>
                </p:cNvPr>
                <p:cNvSpPr/>
                <p:nvPr/>
              </p:nvSpPr>
              <p:spPr>
                <a:xfrm>
                  <a:off x="3824487" y="2512114"/>
                  <a:ext cx="987184" cy="820957"/>
                </a:xfrm>
                <a:custGeom>
                  <a:avLst/>
                  <a:gdLst>
                    <a:gd name="connsiteX0" fmla="*/ 821186 w 987184"/>
                    <a:gd name="connsiteY0" fmla="*/ 0 h 820957"/>
                    <a:gd name="connsiteX1" fmla="*/ 0 w 987184"/>
                    <a:gd name="connsiteY1" fmla="*/ 820958 h 820957"/>
                    <a:gd name="connsiteX2" fmla="*/ 101628 w 987184"/>
                    <a:gd name="connsiteY2" fmla="*/ 820958 h 820957"/>
                    <a:gd name="connsiteX3" fmla="*/ 165999 w 987184"/>
                    <a:gd name="connsiteY3" fmla="*/ 820958 h 820957"/>
                    <a:gd name="connsiteX4" fmla="*/ 987185 w 987184"/>
                    <a:gd name="connsiteY4" fmla="*/ 0 h 820957"/>
                    <a:gd name="connsiteX5" fmla="*/ 821186 w 987184"/>
                    <a:gd name="connsiteY5" fmla="*/ 0 h 820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87184" h="820957">
                      <a:moveTo>
                        <a:pt x="821186" y="0"/>
                      </a:moveTo>
                      <a:lnTo>
                        <a:pt x="0" y="820958"/>
                      </a:lnTo>
                      <a:lnTo>
                        <a:pt x="101628" y="820958"/>
                      </a:lnTo>
                      <a:lnTo>
                        <a:pt x="165999" y="820958"/>
                      </a:lnTo>
                      <a:lnTo>
                        <a:pt x="987185" y="0"/>
                      </a:lnTo>
                      <a:lnTo>
                        <a:pt x="821186" y="0"/>
                      </a:lnTo>
                      <a:close/>
                    </a:path>
                  </a:pathLst>
                </a:custGeom>
                <a:solidFill>
                  <a:srgbClr val="0E0349"/>
                </a:solidFill>
                <a:ln w="12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r-FR"/>
                </a:p>
              </p:txBody>
            </p:sp>
          </p:grpSp>
          <p:sp>
            <p:nvSpPr>
              <p:cNvPr id="23" name="Forme libre : forme 22">
                <a:extLst>
                  <a:ext uri="{FF2B5EF4-FFF2-40B4-BE49-F238E27FC236}">
                    <a16:creationId xmlns:a16="http://schemas.microsoft.com/office/drawing/2014/main" xmlns="" id="{BB665C06-93DF-F9E9-2E5F-31ADF1F80D04}"/>
                  </a:ext>
                </a:extLst>
              </p:cNvPr>
              <p:cNvSpPr/>
              <p:nvPr/>
            </p:nvSpPr>
            <p:spPr>
              <a:xfrm>
                <a:off x="4490412" y="2608043"/>
                <a:ext cx="2541575" cy="820957"/>
              </a:xfrm>
              <a:custGeom>
                <a:avLst/>
                <a:gdLst>
                  <a:gd name="connsiteX0" fmla="*/ 2375577 w 2541575"/>
                  <a:gd name="connsiteY0" fmla="*/ 0 h 820957"/>
                  <a:gd name="connsiteX1" fmla="*/ 1656019 w 2541575"/>
                  <a:gd name="connsiteY1" fmla="*/ 0 h 820957"/>
                  <a:gd name="connsiteX2" fmla="*/ 821174 w 2541575"/>
                  <a:gd name="connsiteY2" fmla="*/ 0 h 820957"/>
                  <a:gd name="connsiteX3" fmla="*/ 0 w 2541575"/>
                  <a:gd name="connsiteY3" fmla="*/ 820958 h 820957"/>
                  <a:gd name="connsiteX4" fmla="*/ 1554391 w 2541575"/>
                  <a:gd name="connsiteY4" fmla="*/ 820958 h 820957"/>
                  <a:gd name="connsiteX5" fmla="*/ 1656019 w 2541575"/>
                  <a:gd name="connsiteY5" fmla="*/ 820958 h 820957"/>
                  <a:gd name="connsiteX6" fmla="*/ 1720390 w 2541575"/>
                  <a:gd name="connsiteY6" fmla="*/ 820958 h 820957"/>
                  <a:gd name="connsiteX7" fmla="*/ 2541576 w 2541575"/>
                  <a:gd name="connsiteY7" fmla="*/ 0 h 820957"/>
                  <a:gd name="connsiteX8" fmla="*/ 2375577 w 2541575"/>
                  <a:gd name="connsiteY8" fmla="*/ 0 h 82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41575" h="820957">
                    <a:moveTo>
                      <a:pt x="2375577" y="0"/>
                    </a:moveTo>
                    <a:lnTo>
                      <a:pt x="1656019" y="0"/>
                    </a:lnTo>
                    <a:lnTo>
                      <a:pt x="821174" y="0"/>
                    </a:lnTo>
                    <a:lnTo>
                      <a:pt x="0" y="820958"/>
                    </a:lnTo>
                    <a:lnTo>
                      <a:pt x="1554391" y="820958"/>
                    </a:lnTo>
                    <a:lnTo>
                      <a:pt x="1656019" y="820958"/>
                    </a:lnTo>
                    <a:lnTo>
                      <a:pt x="1720390" y="820958"/>
                    </a:lnTo>
                    <a:lnTo>
                      <a:pt x="2541576" y="0"/>
                    </a:lnTo>
                    <a:lnTo>
                      <a:pt x="2375577" y="0"/>
                    </a:lnTo>
                    <a:close/>
                  </a:path>
                </a:pathLst>
              </a:custGeom>
              <a:solidFill>
                <a:srgbClr val="FFC61A"/>
              </a:solidFill>
              <a:ln w="1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xmlns="" id="{8EA93EFE-5937-3DB6-1570-E56ADCDBAAD1}"/>
                  </a:ext>
                </a:extLst>
              </p:cNvPr>
              <p:cNvSpPr/>
              <p:nvPr/>
            </p:nvSpPr>
            <p:spPr>
              <a:xfrm>
                <a:off x="6435804" y="2608043"/>
                <a:ext cx="1902765" cy="820957"/>
              </a:xfrm>
              <a:custGeom>
                <a:avLst/>
                <a:gdLst>
                  <a:gd name="connsiteX0" fmla="*/ 3984124 w 4577771"/>
                  <a:gd name="connsiteY0" fmla="*/ 0 h 1975101"/>
                  <a:gd name="connsiteX1" fmla="*/ 1975642 w 4577771"/>
                  <a:gd name="connsiteY1" fmla="*/ 0 h 1975101"/>
                  <a:gd name="connsiteX2" fmla="*/ 0 w 4577771"/>
                  <a:gd name="connsiteY2" fmla="*/ 1975102 h 1975101"/>
                  <a:gd name="connsiteX3" fmla="*/ 2602130 w 4577771"/>
                  <a:gd name="connsiteY3" fmla="*/ 1975102 h 1975101"/>
                  <a:gd name="connsiteX4" fmla="*/ 4577772 w 4577771"/>
                  <a:gd name="connsiteY4" fmla="*/ 0 h 1975101"/>
                  <a:gd name="connsiteX5" fmla="*/ 3984124 w 4577771"/>
                  <a:gd name="connsiteY5" fmla="*/ 0 h 197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77771" h="1975101">
                    <a:moveTo>
                      <a:pt x="3984124" y="0"/>
                    </a:moveTo>
                    <a:lnTo>
                      <a:pt x="1975642" y="0"/>
                    </a:lnTo>
                    <a:lnTo>
                      <a:pt x="0" y="1975102"/>
                    </a:lnTo>
                    <a:lnTo>
                      <a:pt x="2602130" y="1975102"/>
                    </a:lnTo>
                    <a:lnTo>
                      <a:pt x="4577772" y="0"/>
                    </a:lnTo>
                    <a:lnTo>
                      <a:pt x="3984124" y="0"/>
                    </a:lnTo>
                    <a:close/>
                  </a:path>
                </a:pathLst>
              </a:custGeom>
              <a:solidFill>
                <a:srgbClr val="FFC61A"/>
              </a:solidFill>
              <a:ln w="1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xmlns="" id="{D7B3B19B-1441-D73A-0ED6-83A941A771D1}"/>
                  </a:ext>
                </a:extLst>
              </p:cNvPr>
              <p:cNvSpPr/>
              <p:nvPr/>
            </p:nvSpPr>
            <p:spPr>
              <a:xfrm>
                <a:off x="7742385" y="2608043"/>
                <a:ext cx="1902766" cy="820957"/>
              </a:xfrm>
              <a:custGeom>
                <a:avLst/>
                <a:gdLst>
                  <a:gd name="connsiteX0" fmla="*/ 4178402 w 4577772"/>
                  <a:gd name="connsiteY0" fmla="*/ 0 h 1975101"/>
                  <a:gd name="connsiteX1" fmla="*/ 2447269 w 4577772"/>
                  <a:gd name="connsiteY1" fmla="*/ 0 h 1975101"/>
                  <a:gd name="connsiteX2" fmla="*/ 1975642 w 4577772"/>
                  <a:gd name="connsiteY2" fmla="*/ 0 h 1975101"/>
                  <a:gd name="connsiteX3" fmla="*/ 0 w 4577772"/>
                  <a:gd name="connsiteY3" fmla="*/ 1975102 h 1975101"/>
                  <a:gd name="connsiteX4" fmla="*/ 2202772 w 4577772"/>
                  <a:gd name="connsiteY4" fmla="*/ 1975102 h 1975101"/>
                  <a:gd name="connsiteX5" fmla="*/ 2447269 w 4577772"/>
                  <a:gd name="connsiteY5" fmla="*/ 1975102 h 1975101"/>
                  <a:gd name="connsiteX6" fmla="*/ 2602130 w 4577772"/>
                  <a:gd name="connsiteY6" fmla="*/ 1975102 h 1975101"/>
                  <a:gd name="connsiteX7" fmla="*/ 4577772 w 4577772"/>
                  <a:gd name="connsiteY7" fmla="*/ 0 h 1975101"/>
                  <a:gd name="connsiteX8" fmla="*/ 4178402 w 4577772"/>
                  <a:gd name="connsiteY8" fmla="*/ 0 h 1975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77772" h="1975101">
                    <a:moveTo>
                      <a:pt x="4178402" y="0"/>
                    </a:moveTo>
                    <a:lnTo>
                      <a:pt x="2447269" y="0"/>
                    </a:lnTo>
                    <a:lnTo>
                      <a:pt x="1975642" y="0"/>
                    </a:lnTo>
                    <a:lnTo>
                      <a:pt x="0" y="1975102"/>
                    </a:lnTo>
                    <a:lnTo>
                      <a:pt x="2202772" y="1975102"/>
                    </a:lnTo>
                    <a:lnTo>
                      <a:pt x="2447269" y="1975102"/>
                    </a:lnTo>
                    <a:lnTo>
                      <a:pt x="2602130" y="1975102"/>
                    </a:lnTo>
                    <a:lnTo>
                      <a:pt x="4577772" y="0"/>
                    </a:lnTo>
                    <a:lnTo>
                      <a:pt x="4178402" y="0"/>
                    </a:lnTo>
                    <a:close/>
                  </a:path>
                </a:pathLst>
              </a:custGeom>
              <a:solidFill>
                <a:srgbClr val="0E0349"/>
              </a:solidFill>
              <a:ln w="12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3FF5FA9A-5FAC-7732-F14B-14AA617B9E2F}"/>
              </a:ext>
            </a:extLst>
          </p:cNvPr>
          <p:cNvSpPr txBox="1"/>
          <p:nvPr userDrawn="1"/>
        </p:nvSpPr>
        <p:spPr>
          <a:xfrm>
            <a:off x="3274362" y="1298719"/>
            <a:ext cx="586090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50840"/>
                </a:solidFill>
                <a:latin typeface="+mj-lt"/>
              </a:rPr>
              <a:t>ÉLÉMENTS</a:t>
            </a:r>
            <a:r>
              <a:rPr lang="fr-FR" sz="3200" b="1" dirty="0">
                <a:ln w="12700">
                  <a:solidFill>
                    <a:schemeClr val="bg1"/>
                  </a:solidFill>
                </a:ln>
                <a:solidFill>
                  <a:srgbClr val="050840"/>
                </a:solidFill>
                <a:latin typeface="+mj-lt"/>
              </a:rPr>
              <a:t> </a:t>
            </a:r>
            <a:r>
              <a:rPr lang="fr-FR" sz="3200" b="1" dirty="0">
                <a:ln w="12700">
                  <a:solidFill>
                    <a:srgbClr val="050840"/>
                  </a:solidFill>
                </a:ln>
                <a:noFill/>
                <a:latin typeface="+mj-lt"/>
              </a:rPr>
              <a:t>GRAPHIQUES</a:t>
            </a:r>
          </a:p>
        </p:txBody>
      </p:sp>
      <p:sp>
        <p:nvSpPr>
          <p:cNvPr id="95" name="Freeform: Shape 35">
            <a:extLst>
              <a:ext uri="{FF2B5EF4-FFF2-40B4-BE49-F238E27FC236}">
                <a16:creationId xmlns:a16="http://schemas.microsoft.com/office/drawing/2014/main" xmlns="" id="{43C0C7E5-5F06-2F74-2669-4A4390F1CDF6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xmlns="" id="{BE265301-46B7-880C-D555-093AAF11398C}"/>
              </a:ext>
            </a:extLst>
          </p:cNvPr>
          <p:cNvGrpSpPr/>
          <p:nvPr userDrawn="1"/>
        </p:nvGrpSpPr>
        <p:grpSpPr>
          <a:xfrm>
            <a:off x="1573239" y="4318016"/>
            <a:ext cx="7155351" cy="2227498"/>
            <a:chOff x="1644279" y="3999966"/>
            <a:chExt cx="7155351" cy="222749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9D35D924-6885-21AF-0486-29C8D7C2D264}"/>
                </a:ext>
              </a:extLst>
            </p:cNvPr>
            <p:cNvGrpSpPr/>
            <p:nvPr userDrawn="1"/>
          </p:nvGrpSpPr>
          <p:grpSpPr>
            <a:xfrm>
              <a:off x="1644279" y="3999966"/>
              <a:ext cx="4426787" cy="654939"/>
              <a:chOff x="1652309" y="3999966"/>
              <a:chExt cx="4426787" cy="654939"/>
            </a:xfrm>
          </p:grpSpPr>
          <p:grpSp>
            <p:nvGrpSpPr>
              <p:cNvPr id="173" name="Groupe 172">
                <a:extLst>
                  <a:ext uri="{FF2B5EF4-FFF2-40B4-BE49-F238E27FC236}">
                    <a16:creationId xmlns:a16="http://schemas.microsoft.com/office/drawing/2014/main" xmlns="" id="{4437A204-37AF-0D1E-8451-70D9C2A1F85F}"/>
                  </a:ext>
                </a:extLst>
              </p:cNvPr>
              <p:cNvGrpSpPr/>
              <p:nvPr userDrawn="1"/>
            </p:nvGrpSpPr>
            <p:grpSpPr>
              <a:xfrm>
                <a:off x="2756950" y="3999966"/>
                <a:ext cx="954221" cy="654939"/>
                <a:chOff x="864917" y="1357275"/>
                <a:chExt cx="954221" cy="654939"/>
              </a:xfrm>
            </p:grpSpPr>
            <p:grpSp>
              <p:nvGrpSpPr>
                <p:cNvPr id="174" name="Groupe 173">
                  <a:extLst>
                    <a:ext uri="{FF2B5EF4-FFF2-40B4-BE49-F238E27FC236}">
                      <a16:creationId xmlns:a16="http://schemas.microsoft.com/office/drawing/2014/main" xmlns="" id="{A1624C16-A3CE-7F14-4738-CFDE7BCE8966}"/>
                    </a:ext>
                  </a:extLst>
                </p:cNvPr>
                <p:cNvGrpSpPr/>
                <p:nvPr/>
              </p:nvGrpSpPr>
              <p:grpSpPr>
                <a:xfrm>
                  <a:off x="864917" y="1531820"/>
                  <a:ext cx="316800" cy="305848"/>
                  <a:chOff x="1271866" y="752884"/>
                  <a:chExt cx="316800" cy="305848"/>
                </a:xfrm>
              </p:grpSpPr>
              <p:sp>
                <p:nvSpPr>
                  <p:cNvPr id="180" name="Forme libre : forme 179">
                    <a:extLst>
                      <a:ext uri="{FF2B5EF4-FFF2-40B4-BE49-F238E27FC236}">
                        <a16:creationId xmlns:a16="http://schemas.microsoft.com/office/drawing/2014/main" xmlns="" id="{94BD6923-4109-3507-E76C-A51CC08428B1}"/>
                      </a:ext>
                    </a:extLst>
                  </p:cNvPr>
                  <p:cNvSpPr/>
                  <p:nvPr/>
                </p:nvSpPr>
                <p:spPr>
                  <a:xfrm>
                    <a:off x="1419979" y="893378"/>
                    <a:ext cx="168687" cy="165354"/>
                  </a:xfrm>
                  <a:custGeom>
                    <a:avLst/>
                    <a:gdLst>
                      <a:gd name="connsiteX0" fmla="*/ 162497 w 168687"/>
                      <a:gd name="connsiteY0" fmla="*/ 145542 h 165354"/>
                      <a:gd name="connsiteX1" fmla="*/ 161068 w 168687"/>
                      <a:gd name="connsiteY1" fmla="*/ 128016 h 165354"/>
                      <a:gd name="connsiteX2" fmla="*/ 161068 w 168687"/>
                      <a:gd name="connsiteY2" fmla="*/ 58198 h 165354"/>
                      <a:gd name="connsiteX3" fmla="*/ 156591 w 168687"/>
                      <a:gd name="connsiteY3" fmla="*/ 34766 h 165354"/>
                      <a:gd name="connsiteX4" fmla="*/ 144399 w 168687"/>
                      <a:gd name="connsiteY4" fmla="*/ 15811 h 165354"/>
                      <a:gd name="connsiteX5" fmla="*/ 116872 w 168687"/>
                      <a:gd name="connsiteY5" fmla="*/ 3048 h 165354"/>
                      <a:gd name="connsiteX6" fmla="*/ 73152 w 168687"/>
                      <a:gd name="connsiteY6" fmla="*/ 0 h 165354"/>
                      <a:gd name="connsiteX7" fmla="*/ 41624 w 168687"/>
                      <a:gd name="connsiteY7" fmla="*/ 2572 h 165354"/>
                      <a:gd name="connsiteX8" fmla="*/ 35719 w 168687"/>
                      <a:gd name="connsiteY8" fmla="*/ 3810 h 165354"/>
                      <a:gd name="connsiteX9" fmla="*/ 24003 w 168687"/>
                      <a:gd name="connsiteY9" fmla="*/ 52197 h 165354"/>
                      <a:gd name="connsiteX10" fmla="*/ 49435 w 168687"/>
                      <a:gd name="connsiteY10" fmla="*/ 54864 h 165354"/>
                      <a:gd name="connsiteX11" fmla="*/ 58769 w 168687"/>
                      <a:gd name="connsiteY11" fmla="*/ 40862 h 165354"/>
                      <a:gd name="connsiteX12" fmla="*/ 81058 w 168687"/>
                      <a:gd name="connsiteY12" fmla="*/ 36100 h 165354"/>
                      <a:gd name="connsiteX13" fmla="*/ 97250 w 168687"/>
                      <a:gd name="connsiteY13" fmla="*/ 40577 h 165354"/>
                      <a:gd name="connsiteX14" fmla="*/ 101822 w 168687"/>
                      <a:gd name="connsiteY14" fmla="*/ 56198 h 165354"/>
                      <a:gd name="connsiteX15" fmla="*/ 80391 w 168687"/>
                      <a:gd name="connsiteY15" fmla="*/ 63437 h 165354"/>
                      <a:gd name="connsiteX16" fmla="*/ 36195 w 168687"/>
                      <a:gd name="connsiteY16" fmla="*/ 73057 h 165354"/>
                      <a:gd name="connsiteX17" fmla="*/ 17621 w 168687"/>
                      <a:gd name="connsiteY17" fmla="*/ 78105 h 165354"/>
                      <a:gd name="connsiteX18" fmla="*/ 0 w 168687"/>
                      <a:gd name="connsiteY18" fmla="*/ 150781 h 165354"/>
                      <a:gd name="connsiteX19" fmla="*/ 1333 w 168687"/>
                      <a:gd name="connsiteY19" fmla="*/ 152210 h 165354"/>
                      <a:gd name="connsiteX20" fmla="*/ 44291 w 168687"/>
                      <a:gd name="connsiteY20" fmla="*/ 165354 h 165354"/>
                      <a:gd name="connsiteX21" fmla="*/ 81629 w 168687"/>
                      <a:gd name="connsiteY21" fmla="*/ 158782 h 165354"/>
                      <a:gd name="connsiteX22" fmla="*/ 105251 w 168687"/>
                      <a:gd name="connsiteY22" fmla="*/ 142399 h 165354"/>
                      <a:gd name="connsiteX23" fmla="*/ 107347 w 168687"/>
                      <a:gd name="connsiteY23" fmla="*/ 152400 h 165354"/>
                      <a:gd name="connsiteX24" fmla="*/ 111824 w 168687"/>
                      <a:gd name="connsiteY24" fmla="*/ 161735 h 165354"/>
                      <a:gd name="connsiteX25" fmla="*/ 168688 w 168687"/>
                      <a:gd name="connsiteY25" fmla="*/ 161735 h 165354"/>
                      <a:gd name="connsiteX26" fmla="*/ 162497 w 168687"/>
                      <a:gd name="connsiteY26" fmla="*/ 145542 h 165354"/>
                      <a:gd name="connsiteX27" fmla="*/ 101822 w 168687"/>
                      <a:gd name="connsiteY27" fmla="*/ 96393 h 165354"/>
                      <a:gd name="connsiteX28" fmla="*/ 98203 w 168687"/>
                      <a:gd name="connsiteY28" fmla="*/ 114776 h 165354"/>
                      <a:gd name="connsiteX29" fmla="*/ 85820 w 168687"/>
                      <a:gd name="connsiteY29" fmla="*/ 126778 h 165354"/>
                      <a:gd name="connsiteX30" fmla="*/ 66961 w 168687"/>
                      <a:gd name="connsiteY30" fmla="*/ 131731 h 165354"/>
                      <a:gd name="connsiteX31" fmla="*/ 52292 w 168687"/>
                      <a:gd name="connsiteY31" fmla="*/ 127159 h 165354"/>
                      <a:gd name="connsiteX32" fmla="*/ 47339 w 168687"/>
                      <a:gd name="connsiteY32" fmla="*/ 115443 h 165354"/>
                      <a:gd name="connsiteX33" fmla="*/ 52387 w 168687"/>
                      <a:gd name="connsiteY33" fmla="*/ 104299 h 165354"/>
                      <a:gd name="connsiteX34" fmla="*/ 75724 w 168687"/>
                      <a:gd name="connsiteY34" fmla="*/ 94583 h 165354"/>
                      <a:gd name="connsiteX35" fmla="*/ 101727 w 168687"/>
                      <a:gd name="connsiteY35" fmla="*/ 86678 h 165354"/>
                      <a:gd name="connsiteX36" fmla="*/ 101727 w 168687"/>
                      <a:gd name="connsiteY36" fmla="*/ 96393 h 16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8687" h="165354">
                        <a:moveTo>
                          <a:pt x="162497" y="145542"/>
                        </a:moveTo>
                        <a:cubicBezTo>
                          <a:pt x="161544" y="141351"/>
                          <a:pt x="161068" y="135541"/>
                          <a:pt x="161068" y="128016"/>
                        </a:cubicBezTo>
                        <a:lnTo>
                          <a:pt x="161068" y="58198"/>
                        </a:lnTo>
                        <a:cubicBezTo>
                          <a:pt x="161068" y="50768"/>
                          <a:pt x="159544" y="42958"/>
                          <a:pt x="156591" y="34766"/>
                        </a:cubicBezTo>
                        <a:cubicBezTo>
                          <a:pt x="153638" y="26575"/>
                          <a:pt x="149543" y="20288"/>
                          <a:pt x="144399" y="15811"/>
                        </a:cubicBezTo>
                        <a:cubicBezTo>
                          <a:pt x="137065" y="9334"/>
                          <a:pt x="127921" y="5144"/>
                          <a:pt x="116872" y="3048"/>
                        </a:cubicBezTo>
                        <a:cubicBezTo>
                          <a:pt x="105823" y="1048"/>
                          <a:pt x="91249" y="0"/>
                          <a:pt x="73152" y="0"/>
                        </a:cubicBezTo>
                        <a:cubicBezTo>
                          <a:pt x="61817" y="0"/>
                          <a:pt x="51340" y="857"/>
                          <a:pt x="41624" y="2572"/>
                        </a:cubicBezTo>
                        <a:cubicBezTo>
                          <a:pt x="39529" y="2953"/>
                          <a:pt x="37624" y="3334"/>
                          <a:pt x="35719" y="3810"/>
                        </a:cubicBezTo>
                        <a:lnTo>
                          <a:pt x="24003" y="52197"/>
                        </a:lnTo>
                        <a:lnTo>
                          <a:pt x="49435" y="54864"/>
                        </a:lnTo>
                        <a:cubicBezTo>
                          <a:pt x="51816" y="48006"/>
                          <a:pt x="54959" y="43339"/>
                          <a:pt x="58769" y="40862"/>
                        </a:cubicBezTo>
                        <a:cubicBezTo>
                          <a:pt x="63722" y="37719"/>
                          <a:pt x="71152" y="36100"/>
                          <a:pt x="81058" y="36100"/>
                        </a:cubicBezTo>
                        <a:cubicBezTo>
                          <a:pt x="88773" y="36100"/>
                          <a:pt x="94202" y="37624"/>
                          <a:pt x="97250" y="40577"/>
                        </a:cubicBezTo>
                        <a:cubicBezTo>
                          <a:pt x="100298" y="43529"/>
                          <a:pt x="101822" y="48768"/>
                          <a:pt x="101822" y="56198"/>
                        </a:cubicBezTo>
                        <a:cubicBezTo>
                          <a:pt x="94298" y="59150"/>
                          <a:pt x="87154" y="61627"/>
                          <a:pt x="80391" y="63437"/>
                        </a:cubicBezTo>
                        <a:cubicBezTo>
                          <a:pt x="73628" y="65246"/>
                          <a:pt x="58864" y="68485"/>
                          <a:pt x="36195" y="73057"/>
                        </a:cubicBezTo>
                        <a:cubicBezTo>
                          <a:pt x="29147" y="74486"/>
                          <a:pt x="22955" y="76105"/>
                          <a:pt x="17621" y="78105"/>
                        </a:cubicBezTo>
                        <a:lnTo>
                          <a:pt x="0" y="150781"/>
                        </a:lnTo>
                        <a:cubicBezTo>
                          <a:pt x="476" y="151257"/>
                          <a:pt x="857" y="151829"/>
                          <a:pt x="1333" y="152210"/>
                        </a:cubicBezTo>
                        <a:cubicBezTo>
                          <a:pt x="11144" y="160973"/>
                          <a:pt x="25432" y="165354"/>
                          <a:pt x="44291" y="165354"/>
                        </a:cubicBezTo>
                        <a:cubicBezTo>
                          <a:pt x="58484" y="165354"/>
                          <a:pt x="70961" y="163163"/>
                          <a:pt x="81629" y="158782"/>
                        </a:cubicBezTo>
                        <a:cubicBezTo>
                          <a:pt x="89440" y="155543"/>
                          <a:pt x="97346" y="150019"/>
                          <a:pt x="105251" y="142399"/>
                        </a:cubicBezTo>
                        <a:cubicBezTo>
                          <a:pt x="105918" y="146971"/>
                          <a:pt x="106680" y="150304"/>
                          <a:pt x="107347" y="152400"/>
                        </a:cubicBezTo>
                        <a:cubicBezTo>
                          <a:pt x="108013" y="154496"/>
                          <a:pt x="109537" y="157639"/>
                          <a:pt x="111824" y="161735"/>
                        </a:cubicBezTo>
                        <a:lnTo>
                          <a:pt x="168688" y="161735"/>
                        </a:lnTo>
                        <a:cubicBezTo>
                          <a:pt x="165545" y="155162"/>
                          <a:pt x="163449" y="149828"/>
                          <a:pt x="162497" y="145542"/>
                        </a:cubicBezTo>
                        <a:close/>
                        <a:moveTo>
                          <a:pt x="101822" y="96393"/>
                        </a:moveTo>
                        <a:cubicBezTo>
                          <a:pt x="101822" y="103918"/>
                          <a:pt x="100584" y="110014"/>
                          <a:pt x="98203" y="114776"/>
                        </a:cubicBezTo>
                        <a:cubicBezTo>
                          <a:pt x="95726" y="119539"/>
                          <a:pt x="91631" y="123444"/>
                          <a:pt x="85820" y="126778"/>
                        </a:cubicBezTo>
                        <a:cubicBezTo>
                          <a:pt x="80010" y="130112"/>
                          <a:pt x="73724" y="131731"/>
                          <a:pt x="66961" y="131731"/>
                        </a:cubicBezTo>
                        <a:cubicBezTo>
                          <a:pt x="60198" y="131731"/>
                          <a:pt x="55626" y="130207"/>
                          <a:pt x="52292" y="127159"/>
                        </a:cubicBezTo>
                        <a:cubicBezTo>
                          <a:pt x="48959" y="124111"/>
                          <a:pt x="47339" y="120206"/>
                          <a:pt x="47339" y="115443"/>
                        </a:cubicBezTo>
                        <a:cubicBezTo>
                          <a:pt x="47339" y="111252"/>
                          <a:pt x="49054" y="107537"/>
                          <a:pt x="52387" y="104299"/>
                        </a:cubicBezTo>
                        <a:cubicBezTo>
                          <a:pt x="55626" y="101156"/>
                          <a:pt x="63436" y="97917"/>
                          <a:pt x="75724" y="94583"/>
                        </a:cubicBezTo>
                        <a:cubicBezTo>
                          <a:pt x="84773" y="92297"/>
                          <a:pt x="93440" y="89630"/>
                          <a:pt x="101727" y="86678"/>
                        </a:cubicBezTo>
                        <a:lnTo>
                          <a:pt x="101727" y="9639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81" name="Forme libre : forme 180">
                    <a:extLst>
                      <a:ext uri="{FF2B5EF4-FFF2-40B4-BE49-F238E27FC236}">
                        <a16:creationId xmlns:a16="http://schemas.microsoft.com/office/drawing/2014/main" xmlns="" id="{33F84915-0D2A-CB38-F702-719E7240DAE2}"/>
                      </a:ext>
                    </a:extLst>
                  </p:cNvPr>
                  <p:cNvSpPr/>
                  <p:nvPr/>
                </p:nvSpPr>
                <p:spPr>
                  <a:xfrm>
                    <a:off x="1271866" y="759933"/>
                    <a:ext cx="125063" cy="221932"/>
                  </a:xfrm>
                  <a:custGeom>
                    <a:avLst/>
                    <a:gdLst>
                      <a:gd name="connsiteX0" fmla="*/ 85630 w 125063"/>
                      <a:gd name="connsiteY0" fmla="*/ 221837 h 221932"/>
                      <a:gd name="connsiteX1" fmla="*/ 125063 w 125063"/>
                      <a:gd name="connsiteY1" fmla="*/ 58769 h 221932"/>
                      <a:gd name="connsiteX2" fmla="*/ 125063 w 125063"/>
                      <a:gd name="connsiteY2" fmla="*/ 0 h 221932"/>
                      <a:gd name="connsiteX3" fmla="*/ 74867 w 125063"/>
                      <a:gd name="connsiteY3" fmla="*/ 0 h 221932"/>
                      <a:gd name="connsiteX4" fmla="*/ 48101 w 125063"/>
                      <a:gd name="connsiteY4" fmla="*/ 34480 h 221932"/>
                      <a:gd name="connsiteX5" fmla="*/ 0 w 125063"/>
                      <a:gd name="connsiteY5" fmla="*/ 58483 h 221932"/>
                      <a:gd name="connsiteX6" fmla="*/ 0 w 125063"/>
                      <a:gd name="connsiteY6" fmla="*/ 108204 h 221932"/>
                      <a:gd name="connsiteX7" fmla="*/ 34862 w 125063"/>
                      <a:gd name="connsiteY7" fmla="*/ 94774 h 221932"/>
                      <a:gd name="connsiteX8" fmla="*/ 63627 w 125063"/>
                      <a:gd name="connsiteY8" fmla="*/ 76486 h 221932"/>
                      <a:gd name="connsiteX9" fmla="*/ 63627 w 125063"/>
                      <a:gd name="connsiteY9" fmla="*/ 221933 h 221932"/>
                      <a:gd name="connsiteX10" fmla="*/ 85534 w 125063"/>
                      <a:gd name="connsiteY10" fmla="*/ 221933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5063" h="221932">
                        <a:moveTo>
                          <a:pt x="85630" y="221837"/>
                        </a:moveTo>
                        <a:lnTo>
                          <a:pt x="125063" y="58769"/>
                        </a:lnTo>
                        <a:lnTo>
                          <a:pt x="125063" y="0"/>
                        </a:lnTo>
                        <a:lnTo>
                          <a:pt x="74867" y="0"/>
                        </a:lnTo>
                        <a:cubicBezTo>
                          <a:pt x="68390" y="13716"/>
                          <a:pt x="59531" y="25241"/>
                          <a:pt x="48101" y="34480"/>
                        </a:cubicBezTo>
                        <a:cubicBezTo>
                          <a:pt x="36671" y="43815"/>
                          <a:pt x="20669" y="51816"/>
                          <a:pt x="0" y="58483"/>
                        </a:cubicBezTo>
                        <a:lnTo>
                          <a:pt x="0" y="108204"/>
                        </a:lnTo>
                        <a:cubicBezTo>
                          <a:pt x="14002" y="103918"/>
                          <a:pt x="25622" y="99441"/>
                          <a:pt x="34862" y="94774"/>
                        </a:cubicBezTo>
                        <a:cubicBezTo>
                          <a:pt x="44101" y="90106"/>
                          <a:pt x="53721" y="84011"/>
                          <a:pt x="63627" y="76486"/>
                        </a:cubicBezTo>
                        <a:lnTo>
                          <a:pt x="63627" y="221933"/>
                        </a:lnTo>
                        <a:lnTo>
                          <a:pt x="85534" y="22193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82" name="Forme libre : forme 181">
                    <a:extLst>
                      <a:ext uri="{FF2B5EF4-FFF2-40B4-BE49-F238E27FC236}">
                        <a16:creationId xmlns:a16="http://schemas.microsoft.com/office/drawing/2014/main" xmlns="" id="{F322DE86-8BB4-7854-7F06-53F0ECB0E2EB}"/>
                      </a:ext>
                    </a:extLst>
                  </p:cNvPr>
                  <p:cNvSpPr/>
                  <p:nvPr/>
                </p:nvSpPr>
                <p:spPr>
                  <a:xfrm>
                    <a:off x="1364258" y="752884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77" name="Groupe 176">
                  <a:extLst>
                    <a:ext uri="{FF2B5EF4-FFF2-40B4-BE49-F238E27FC236}">
                      <a16:creationId xmlns:a16="http://schemas.microsoft.com/office/drawing/2014/main" xmlns="" id="{F40F6947-5159-09FB-9723-AD35CA31C909}"/>
                    </a:ext>
                  </a:extLst>
                </p:cNvPr>
                <p:cNvGrpSpPr/>
                <p:nvPr/>
              </p:nvGrpSpPr>
              <p:grpSpPr>
                <a:xfrm>
                  <a:off x="1097905" y="1357275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178" name="Forme libre : forme 177">
                    <a:extLst>
                      <a:ext uri="{FF2B5EF4-FFF2-40B4-BE49-F238E27FC236}">
                        <a16:creationId xmlns:a16="http://schemas.microsoft.com/office/drawing/2014/main" xmlns="" id="{19D393B5-DD12-5599-4FD5-19A532811C90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79" name="Forme libre : forme 178">
                    <a:extLst>
                      <a:ext uri="{FF2B5EF4-FFF2-40B4-BE49-F238E27FC236}">
                        <a16:creationId xmlns:a16="http://schemas.microsoft.com/office/drawing/2014/main" xmlns="" id="{E9E11FC8-9EBE-4411-5AC7-CB1C206D9BA3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83" name="Groupe 182">
                <a:extLst>
                  <a:ext uri="{FF2B5EF4-FFF2-40B4-BE49-F238E27FC236}">
                    <a16:creationId xmlns:a16="http://schemas.microsoft.com/office/drawing/2014/main" xmlns="" id="{3FFC4DB8-4408-D7BE-26CF-0DB7E706D172}"/>
                  </a:ext>
                </a:extLst>
              </p:cNvPr>
              <p:cNvGrpSpPr/>
              <p:nvPr userDrawn="1"/>
            </p:nvGrpSpPr>
            <p:grpSpPr>
              <a:xfrm>
                <a:off x="1652309" y="3999966"/>
                <a:ext cx="897293" cy="654939"/>
                <a:chOff x="4895687" y="1290354"/>
                <a:chExt cx="897293" cy="654939"/>
              </a:xfrm>
            </p:grpSpPr>
            <p:grpSp>
              <p:nvGrpSpPr>
                <p:cNvPr id="184" name="Graphique 96">
                  <a:extLst>
                    <a:ext uri="{FF2B5EF4-FFF2-40B4-BE49-F238E27FC236}">
                      <a16:creationId xmlns:a16="http://schemas.microsoft.com/office/drawing/2014/main" xmlns="" id="{84A0CA28-E8B6-FC23-5EDA-395E9AFEE0E0}"/>
                    </a:ext>
                  </a:extLst>
                </p:cNvPr>
                <p:cNvGrpSpPr/>
                <p:nvPr/>
              </p:nvGrpSpPr>
              <p:grpSpPr>
                <a:xfrm>
                  <a:off x="4895687" y="1476425"/>
                  <a:ext cx="199167" cy="282797"/>
                  <a:chOff x="1711222" y="4566962"/>
                  <a:chExt cx="199167" cy="282797"/>
                </a:xfrm>
                <a:solidFill>
                  <a:srgbClr val="050840"/>
                </a:solidFill>
              </p:grpSpPr>
              <p:sp>
                <p:nvSpPr>
                  <p:cNvPr id="188" name="Forme libre : forme 187">
                    <a:extLst>
                      <a:ext uri="{FF2B5EF4-FFF2-40B4-BE49-F238E27FC236}">
                        <a16:creationId xmlns:a16="http://schemas.microsoft.com/office/drawing/2014/main" xmlns="" id="{1B0C0281-887A-6EB3-94E8-3158455942D2}"/>
                      </a:ext>
                    </a:extLst>
                  </p:cNvPr>
                  <p:cNvSpPr/>
                  <p:nvPr/>
                </p:nvSpPr>
                <p:spPr>
                  <a:xfrm>
                    <a:off x="1711222" y="4566962"/>
                    <a:ext cx="124967" cy="221932"/>
                  </a:xfrm>
                  <a:custGeom>
                    <a:avLst/>
                    <a:gdLst>
                      <a:gd name="connsiteX0" fmla="*/ 87535 w 124967"/>
                      <a:gd name="connsiteY0" fmla="*/ 221933 h 221932"/>
                      <a:gd name="connsiteX1" fmla="*/ 124968 w 124967"/>
                      <a:gd name="connsiteY1" fmla="*/ 66580 h 221932"/>
                      <a:gd name="connsiteX2" fmla="*/ 124968 w 124967"/>
                      <a:gd name="connsiteY2" fmla="*/ 0 h 221932"/>
                      <a:gd name="connsiteX3" fmla="*/ 74867 w 124967"/>
                      <a:gd name="connsiteY3" fmla="*/ 0 h 221932"/>
                      <a:gd name="connsiteX4" fmla="*/ 48101 w 124967"/>
                      <a:gd name="connsiteY4" fmla="*/ 34481 h 221932"/>
                      <a:gd name="connsiteX5" fmla="*/ 0 w 124967"/>
                      <a:gd name="connsiteY5" fmla="*/ 58484 h 221932"/>
                      <a:gd name="connsiteX6" fmla="*/ 0 w 124967"/>
                      <a:gd name="connsiteY6" fmla="*/ 108204 h 221932"/>
                      <a:gd name="connsiteX7" fmla="*/ 34862 w 124967"/>
                      <a:gd name="connsiteY7" fmla="*/ 94774 h 221932"/>
                      <a:gd name="connsiteX8" fmla="*/ 63627 w 124967"/>
                      <a:gd name="connsiteY8" fmla="*/ 76486 h 221932"/>
                      <a:gd name="connsiteX9" fmla="*/ 63627 w 124967"/>
                      <a:gd name="connsiteY9" fmla="*/ 221933 h 221932"/>
                      <a:gd name="connsiteX10" fmla="*/ 87440 w 124967"/>
                      <a:gd name="connsiteY10" fmla="*/ 221933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4967" h="221932">
                        <a:moveTo>
                          <a:pt x="87535" y="221933"/>
                        </a:moveTo>
                        <a:lnTo>
                          <a:pt x="124968" y="66580"/>
                        </a:lnTo>
                        <a:lnTo>
                          <a:pt x="124968" y="0"/>
                        </a:lnTo>
                        <a:lnTo>
                          <a:pt x="74867" y="0"/>
                        </a:lnTo>
                        <a:cubicBezTo>
                          <a:pt x="68390" y="13716"/>
                          <a:pt x="59531" y="25241"/>
                          <a:pt x="48101" y="34481"/>
                        </a:cubicBezTo>
                        <a:cubicBezTo>
                          <a:pt x="36671" y="43815"/>
                          <a:pt x="20669" y="51816"/>
                          <a:pt x="0" y="58484"/>
                        </a:cubicBezTo>
                        <a:lnTo>
                          <a:pt x="0" y="108204"/>
                        </a:lnTo>
                        <a:cubicBezTo>
                          <a:pt x="14002" y="103918"/>
                          <a:pt x="25622" y="99441"/>
                          <a:pt x="34862" y="94774"/>
                        </a:cubicBezTo>
                        <a:cubicBezTo>
                          <a:pt x="44101" y="90107"/>
                          <a:pt x="53721" y="84011"/>
                          <a:pt x="63627" y="76486"/>
                        </a:cubicBezTo>
                        <a:lnTo>
                          <a:pt x="63627" y="221933"/>
                        </a:lnTo>
                        <a:lnTo>
                          <a:pt x="87440" y="22193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89" name="Forme libre : forme 188">
                    <a:extLst>
                      <a:ext uri="{FF2B5EF4-FFF2-40B4-BE49-F238E27FC236}">
                        <a16:creationId xmlns:a16="http://schemas.microsoft.com/office/drawing/2014/main" xmlns="" id="{D59999F4-491B-D8DC-0ACE-995C3613E18B}"/>
                      </a:ext>
                    </a:extLst>
                  </p:cNvPr>
                  <p:cNvSpPr/>
                  <p:nvPr/>
                </p:nvSpPr>
                <p:spPr>
                  <a:xfrm>
                    <a:off x="1803614" y="4567723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85" name="Groupe 184">
                  <a:extLst>
                    <a:ext uri="{FF2B5EF4-FFF2-40B4-BE49-F238E27FC236}">
                      <a16:creationId xmlns:a16="http://schemas.microsoft.com/office/drawing/2014/main" xmlns="" id="{8D0DAB06-8159-1E8B-E268-B32DDA7C3EBA}"/>
                    </a:ext>
                  </a:extLst>
                </p:cNvPr>
                <p:cNvGrpSpPr/>
                <p:nvPr/>
              </p:nvGrpSpPr>
              <p:grpSpPr>
                <a:xfrm>
                  <a:off x="5071747" y="1290354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186" name="Forme libre : forme 185">
                    <a:extLst>
                      <a:ext uri="{FF2B5EF4-FFF2-40B4-BE49-F238E27FC236}">
                        <a16:creationId xmlns:a16="http://schemas.microsoft.com/office/drawing/2014/main" xmlns="" id="{F905FEB3-ED76-926E-A23F-C47125AECD30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87" name="Forme libre : forme 186">
                    <a:extLst>
                      <a:ext uri="{FF2B5EF4-FFF2-40B4-BE49-F238E27FC236}">
                        <a16:creationId xmlns:a16="http://schemas.microsoft.com/office/drawing/2014/main" xmlns="" id="{78194DFD-1180-D10C-57AE-077218C16920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90" name="Groupe 189">
                <a:extLst>
                  <a:ext uri="{FF2B5EF4-FFF2-40B4-BE49-F238E27FC236}">
                    <a16:creationId xmlns:a16="http://schemas.microsoft.com/office/drawing/2014/main" xmlns="" id="{8DFA3106-42BA-FF81-088D-1884CFFB4BEF}"/>
                  </a:ext>
                </a:extLst>
              </p:cNvPr>
              <p:cNvGrpSpPr/>
              <p:nvPr userDrawn="1"/>
            </p:nvGrpSpPr>
            <p:grpSpPr>
              <a:xfrm>
                <a:off x="3918519" y="3999966"/>
                <a:ext cx="978737" cy="654939"/>
                <a:chOff x="576349" y="1289297"/>
                <a:chExt cx="978737" cy="654939"/>
              </a:xfrm>
            </p:grpSpPr>
            <p:grpSp>
              <p:nvGrpSpPr>
                <p:cNvPr id="191" name="Groupe 190">
                  <a:extLst>
                    <a:ext uri="{FF2B5EF4-FFF2-40B4-BE49-F238E27FC236}">
                      <a16:creationId xmlns:a16="http://schemas.microsoft.com/office/drawing/2014/main" xmlns="" id="{E277DDE2-0595-A0D2-A991-6D367E77C518}"/>
                    </a:ext>
                  </a:extLst>
                </p:cNvPr>
                <p:cNvGrpSpPr/>
                <p:nvPr/>
              </p:nvGrpSpPr>
              <p:grpSpPr>
                <a:xfrm>
                  <a:off x="833853" y="1289297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196" name="Forme libre : forme 195">
                    <a:extLst>
                      <a:ext uri="{FF2B5EF4-FFF2-40B4-BE49-F238E27FC236}">
                        <a16:creationId xmlns:a16="http://schemas.microsoft.com/office/drawing/2014/main" xmlns="" id="{50CC6CF5-812D-AF46-2F4A-0ABBF679CCA7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97" name="Forme libre : forme 196">
                    <a:extLst>
                      <a:ext uri="{FF2B5EF4-FFF2-40B4-BE49-F238E27FC236}">
                        <a16:creationId xmlns:a16="http://schemas.microsoft.com/office/drawing/2014/main" xmlns="" id="{897F5903-F60F-7D36-CCAF-D7B519D6D24B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192" name="Groupe 191">
                  <a:extLst>
                    <a:ext uri="{FF2B5EF4-FFF2-40B4-BE49-F238E27FC236}">
                      <a16:creationId xmlns:a16="http://schemas.microsoft.com/office/drawing/2014/main" xmlns="" id="{41BCC01D-502F-7103-83CD-10B88B6E38E2}"/>
                    </a:ext>
                  </a:extLst>
                </p:cNvPr>
                <p:cNvGrpSpPr/>
                <p:nvPr/>
              </p:nvGrpSpPr>
              <p:grpSpPr>
                <a:xfrm>
                  <a:off x="576349" y="1463890"/>
                  <a:ext cx="330421" cy="305752"/>
                  <a:chOff x="1271866" y="1140361"/>
                  <a:chExt cx="330421" cy="305752"/>
                </a:xfrm>
              </p:grpSpPr>
              <p:sp>
                <p:nvSpPr>
                  <p:cNvPr id="193" name="Forme libre : forme 192">
                    <a:extLst>
                      <a:ext uri="{FF2B5EF4-FFF2-40B4-BE49-F238E27FC236}">
                        <a16:creationId xmlns:a16="http://schemas.microsoft.com/office/drawing/2014/main" xmlns="" id="{85720E83-7474-E82B-76EE-8F7080283808}"/>
                      </a:ext>
                    </a:extLst>
                  </p:cNvPr>
                  <p:cNvSpPr/>
                  <p:nvPr/>
                </p:nvSpPr>
                <p:spPr>
                  <a:xfrm>
                    <a:off x="1428361" y="1224372"/>
                    <a:ext cx="173926" cy="221741"/>
                  </a:xfrm>
                  <a:custGeom>
                    <a:avLst/>
                    <a:gdLst>
                      <a:gd name="connsiteX0" fmla="*/ 155067 w 173926"/>
                      <a:gd name="connsiteY0" fmla="*/ 77343 h 221741"/>
                      <a:gd name="connsiteX1" fmla="*/ 107252 w 173926"/>
                      <a:gd name="connsiteY1" fmla="*/ 56579 h 221741"/>
                      <a:gd name="connsiteX2" fmla="*/ 81725 w 173926"/>
                      <a:gd name="connsiteY2" fmla="*/ 61341 h 221741"/>
                      <a:gd name="connsiteX3" fmla="*/ 61151 w 173926"/>
                      <a:gd name="connsiteY3" fmla="*/ 75629 h 221741"/>
                      <a:gd name="connsiteX4" fmla="*/ 61151 w 173926"/>
                      <a:gd name="connsiteY4" fmla="*/ 0 h 221741"/>
                      <a:gd name="connsiteX5" fmla="*/ 42386 w 173926"/>
                      <a:gd name="connsiteY5" fmla="*/ 0 h 221741"/>
                      <a:gd name="connsiteX6" fmla="*/ 0 w 173926"/>
                      <a:gd name="connsiteY6" fmla="*/ 174498 h 221741"/>
                      <a:gd name="connsiteX7" fmla="*/ 0 w 173926"/>
                      <a:gd name="connsiteY7" fmla="*/ 218123 h 221741"/>
                      <a:gd name="connsiteX8" fmla="*/ 56674 w 173926"/>
                      <a:gd name="connsiteY8" fmla="*/ 218123 h 221741"/>
                      <a:gd name="connsiteX9" fmla="*/ 56674 w 173926"/>
                      <a:gd name="connsiteY9" fmla="*/ 194786 h 221741"/>
                      <a:gd name="connsiteX10" fmla="*/ 78391 w 173926"/>
                      <a:gd name="connsiteY10" fmla="*/ 214884 h 221741"/>
                      <a:gd name="connsiteX11" fmla="*/ 107537 w 173926"/>
                      <a:gd name="connsiteY11" fmla="*/ 221742 h 221741"/>
                      <a:gd name="connsiteX12" fmla="*/ 141351 w 173926"/>
                      <a:gd name="connsiteY12" fmla="*/ 212027 h 221741"/>
                      <a:gd name="connsiteX13" fmla="*/ 165259 w 173926"/>
                      <a:gd name="connsiteY13" fmla="*/ 182594 h 221741"/>
                      <a:gd name="connsiteX14" fmla="*/ 173926 w 173926"/>
                      <a:gd name="connsiteY14" fmla="*/ 136970 h 221741"/>
                      <a:gd name="connsiteX15" fmla="*/ 155067 w 173926"/>
                      <a:gd name="connsiteY15" fmla="*/ 77343 h 221741"/>
                      <a:gd name="connsiteX16" fmla="*/ 106013 w 173926"/>
                      <a:gd name="connsiteY16" fmla="*/ 168402 h 221741"/>
                      <a:gd name="connsiteX17" fmla="*/ 87820 w 173926"/>
                      <a:gd name="connsiteY17" fmla="*/ 177451 h 221741"/>
                      <a:gd name="connsiteX18" fmla="*/ 68390 w 173926"/>
                      <a:gd name="connsiteY18" fmla="*/ 168307 h 221741"/>
                      <a:gd name="connsiteX19" fmla="*/ 60769 w 173926"/>
                      <a:gd name="connsiteY19" fmla="*/ 138779 h 221741"/>
                      <a:gd name="connsiteX20" fmla="*/ 68580 w 173926"/>
                      <a:gd name="connsiteY20" fmla="*/ 111062 h 221741"/>
                      <a:gd name="connsiteX21" fmla="*/ 88773 w 173926"/>
                      <a:gd name="connsiteY21" fmla="*/ 101918 h 221741"/>
                      <a:gd name="connsiteX22" fmla="*/ 106299 w 173926"/>
                      <a:gd name="connsiteY22" fmla="*/ 110681 h 221741"/>
                      <a:gd name="connsiteX23" fmla="*/ 113538 w 173926"/>
                      <a:gd name="connsiteY23" fmla="*/ 138208 h 221741"/>
                      <a:gd name="connsiteX24" fmla="*/ 106204 w 173926"/>
                      <a:gd name="connsiteY24" fmla="*/ 168497 h 2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73926" h="221741">
                        <a:moveTo>
                          <a:pt x="155067" y="77343"/>
                        </a:moveTo>
                        <a:cubicBezTo>
                          <a:pt x="142494" y="63532"/>
                          <a:pt x="126492" y="56579"/>
                          <a:pt x="107252" y="56579"/>
                        </a:cubicBezTo>
                        <a:cubicBezTo>
                          <a:pt x="97917" y="56579"/>
                          <a:pt x="89440" y="58198"/>
                          <a:pt x="81725" y="61341"/>
                        </a:cubicBezTo>
                        <a:cubicBezTo>
                          <a:pt x="74009" y="64484"/>
                          <a:pt x="67151" y="69247"/>
                          <a:pt x="61151" y="75629"/>
                        </a:cubicBezTo>
                        <a:lnTo>
                          <a:pt x="61151" y="0"/>
                        </a:lnTo>
                        <a:lnTo>
                          <a:pt x="42386" y="0"/>
                        </a:lnTo>
                        <a:lnTo>
                          <a:pt x="0" y="174498"/>
                        </a:lnTo>
                        <a:lnTo>
                          <a:pt x="0" y="218123"/>
                        </a:lnTo>
                        <a:lnTo>
                          <a:pt x="56674" y="218123"/>
                        </a:lnTo>
                        <a:lnTo>
                          <a:pt x="56674" y="194786"/>
                        </a:lnTo>
                        <a:cubicBezTo>
                          <a:pt x="64484" y="204597"/>
                          <a:pt x="71723" y="211265"/>
                          <a:pt x="78391" y="214884"/>
                        </a:cubicBezTo>
                        <a:cubicBezTo>
                          <a:pt x="87249" y="219456"/>
                          <a:pt x="96965" y="221742"/>
                          <a:pt x="107537" y="221742"/>
                        </a:cubicBezTo>
                        <a:cubicBezTo>
                          <a:pt x="119920" y="221742"/>
                          <a:pt x="131254" y="218504"/>
                          <a:pt x="141351" y="212027"/>
                        </a:cubicBezTo>
                        <a:cubicBezTo>
                          <a:pt x="151543" y="205550"/>
                          <a:pt x="159448" y="195739"/>
                          <a:pt x="165259" y="182594"/>
                        </a:cubicBezTo>
                        <a:cubicBezTo>
                          <a:pt x="170974" y="169450"/>
                          <a:pt x="173926" y="154210"/>
                          <a:pt x="173926" y="136970"/>
                        </a:cubicBezTo>
                        <a:cubicBezTo>
                          <a:pt x="173926" y="111062"/>
                          <a:pt x="167640" y="91250"/>
                          <a:pt x="155067" y="77343"/>
                        </a:cubicBezTo>
                        <a:close/>
                        <a:moveTo>
                          <a:pt x="106013" y="168402"/>
                        </a:moveTo>
                        <a:cubicBezTo>
                          <a:pt x="101060" y="174403"/>
                          <a:pt x="95059" y="177451"/>
                          <a:pt x="87820" y="177451"/>
                        </a:cubicBezTo>
                        <a:cubicBezTo>
                          <a:pt x="80010" y="177451"/>
                          <a:pt x="73533" y="174403"/>
                          <a:pt x="68390" y="168307"/>
                        </a:cubicBezTo>
                        <a:cubicBezTo>
                          <a:pt x="63246" y="162211"/>
                          <a:pt x="60769" y="152400"/>
                          <a:pt x="60769" y="138779"/>
                        </a:cubicBezTo>
                        <a:cubicBezTo>
                          <a:pt x="60769" y="126397"/>
                          <a:pt x="63341" y="117158"/>
                          <a:pt x="68580" y="111062"/>
                        </a:cubicBezTo>
                        <a:cubicBezTo>
                          <a:pt x="73819" y="104966"/>
                          <a:pt x="80486" y="101918"/>
                          <a:pt x="88773" y="101918"/>
                        </a:cubicBezTo>
                        <a:cubicBezTo>
                          <a:pt x="95631" y="101918"/>
                          <a:pt x="101441" y="104870"/>
                          <a:pt x="106299" y="110681"/>
                        </a:cubicBezTo>
                        <a:cubicBezTo>
                          <a:pt x="111062" y="116491"/>
                          <a:pt x="113538" y="125730"/>
                          <a:pt x="113538" y="138208"/>
                        </a:cubicBezTo>
                        <a:cubicBezTo>
                          <a:pt x="113538" y="152400"/>
                          <a:pt x="111062" y="162496"/>
                          <a:pt x="106204" y="168497"/>
                        </a:cubicBez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94" name="Forme libre : forme 193">
                    <a:extLst>
                      <a:ext uri="{FF2B5EF4-FFF2-40B4-BE49-F238E27FC236}">
                        <a16:creationId xmlns:a16="http://schemas.microsoft.com/office/drawing/2014/main" xmlns="" id="{5F39055B-530B-4846-D838-57FADAD312A1}"/>
                      </a:ext>
                    </a:extLst>
                  </p:cNvPr>
                  <p:cNvSpPr/>
                  <p:nvPr/>
                </p:nvSpPr>
                <p:spPr>
                  <a:xfrm>
                    <a:off x="1271866" y="1147410"/>
                    <a:ext cx="125063" cy="221932"/>
                  </a:xfrm>
                  <a:custGeom>
                    <a:avLst/>
                    <a:gdLst>
                      <a:gd name="connsiteX0" fmla="*/ 85630 w 125063"/>
                      <a:gd name="connsiteY0" fmla="*/ 221837 h 221932"/>
                      <a:gd name="connsiteX1" fmla="*/ 125063 w 125063"/>
                      <a:gd name="connsiteY1" fmla="*/ 58769 h 221932"/>
                      <a:gd name="connsiteX2" fmla="*/ 125063 w 125063"/>
                      <a:gd name="connsiteY2" fmla="*/ 0 h 221932"/>
                      <a:gd name="connsiteX3" fmla="*/ 74867 w 125063"/>
                      <a:gd name="connsiteY3" fmla="*/ 0 h 221932"/>
                      <a:gd name="connsiteX4" fmla="*/ 48101 w 125063"/>
                      <a:gd name="connsiteY4" fmla="*/ 34481 h 221932"/>
                      <a:gd name="connsiteX5" fmla="*/ 0 w 125063"/>
                      <a:gd name="connsiteY5" fmla="*/ 58483 h 221932"/>
                      <a:gd name="connsiteX6" fmla="*/ 0 w 125063"/>
                      <a:gd name="connsiteY6" fmla="*/ 108204 h 221932"/>
                      <a:gd name="connsiteX7" fmla="*/ 34862 w 125063"/>
                      <a:gd name="connsiteY7" fmla="*/ 94774 h 221932"/>
                      <a:gd name="connsiteX8" fmla="*/ 63627 w 125063"/>
                      <a:gd name="connsiteY8" fmla="*/ 76486 h 221932"/>
                      <a:gd name="connsiteX9" fmla="*/ 63627 w 125063"/>
                      <a:gd name="connsiteY9" fmla="*/ 221933 h 221932"/>
                      <a:gd name="connsiteX10" fmla="*/ 85534 w 125063"/>
                      <a:gd name="connsiteY10" fmla="*/ 221933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5063" h="221932">
                        <a:moveTo>
                          <a:pt x="85630" y="221837"/>
                        </a:moveTo>
                        <a:lnTo>
                          <a:pt x="125063" y="58769"/>
                        </a:lnTo>
                        <a:lnTo>
                          <a:pt x="125063" y="0"/>
                        </a:lnTo>
                        <a:lnTo>
                          <a:pt x="74867" y="0"/>
                        </a:lnTo>
                        <a:cubicBezTo>
                          <a:pt x="68390" y="13716"/>
                          <a:pt x="59531" y="25241"/>
                          <a:pt x="48101" y="34481"/>
                        </a:cubicBezTo>
                        <a:cubicBezTo>
                          <a:pt x="36671" y="43815"/>
                          <a:pt x="20669" y="51816"/>
                          <a:pt x="0" y="58483"/>
                        </a:cubicBezTo>
                        <a:lnTo>
                          <a:pt x="0" y="108204"/>
                        </a:lnTo>
                        <a:cubicBezTo>
                          <a:pt x="14002" y="103918"/>
                          <a:pt x="25622" y="99441"/>
                          <a:pt x="34862" y="94774"/>
                        </a:cubicBezTo>
                        <a:cubicBezTo>
                          <a:pt x="44101" y="90107"/>
                          <a:pt x="53721" y="84011"/>
                          <a:pt x="63627" y="76486"/>
                        </a:cubicBezTo>
                        <a:lnTo>
                          <a:pt x="63627" y="221933"/>
                        </a:lnTo>
                        <a:lnTo>
                          <a:pt x="85534" y="22193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195" name="Forme libre : forme 194">
                    <a:extLst>
                      <a:ext uri="{FF2B5EF4-FFF2-40B4-BE49-F238E27FC236}">
                        <a16:creationId xmlns:a16="http://schemas.microsoft.com/office/drawing/2014/main" xmlns="" id="{C2634906-5D48-B44C-E845-3BD1D187CCA3}"/>
                      </a:ext>
                    </a:extLst>
                  </p:cNvPr>
                  <p:cNvSpPr/>
                  <p:nvPr/>
                </p:nvSpPr>
                <p:spPr>
                  <a:xfrm>
                    <a:off x="1364258" y="1140361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98" name="Groupe 197">
                <a:extLst>
                  <a:ext uri="{FF2B5EF4-FFF2-40B4-BE49-F238E27FC236}">
                    <a16:creationId xmlns:a16="http://schemas.microsoft.com/office/drawing/2014/main" xmlns="" id="{6D8AC0D6-0456-5F03-FB4D-5038929AE942}"/>
                  </a:ext>
                </a:extLst>
              </p:cNvPr>
              <p:cNvGrpSpPr/>
              <p:nvPr userDrawn="1"/>
            </p:nvGrpSpPr>
            <p:grpSpPr>
              <a:xfrm>
                <a:off x="5104604" y="3999966"/>
                <a:ext cx="974492" cy="654939"/>
                <a:chOff x="697211" y="5458655"/>
                <a:chExt cx="974492" cy="654939"/>
              </a:xfrm>
            </p:grpSpPr>
            <p:grpSp>
              <p:nvGrpSpPr>
                <p:cNvPr id="199" name="Groupe 198">
                  <a:extLst>
                    <a:ext uri="{FF2B5EF4-FFF2-40B4-BE49-F238E27FC236}">
                      <a16:creationId xmlns:a16="http://schemas.microsoft.com/office/drawing/2014/main" xmlns="" id="{DCCCFE32-2BC7-CA73-1457-23A5A84EC5A8}"/>
                    </a:ext>
                  </a:extLst>
                </p:cNvPr>
                <p:cNvGrpSpPr/>
                <p:nvPr/>
              </p:nvGrpSpPr>
              <p:grpSpPr>
                <a:xfrm>
                  <a:off x="697211" y="5633201"/>
                  <a:ext cx="317562" cy="305847"/>
                  <a:chOff x="697211" y="5628464"/>
                  <a:chExt cx="317562" cy="305847"/>
                </a:xfrm>
              </p:grpSpPr>
              <p:sp>
                <p:nvSpPr>
                  <p:cNvPr id="203" name="Forme libre : forme 202">
                    <a:extLst>
                      <a:ext uri="{FF2B5EF4-FFF2-40B4-BE49-F238E27FC236}">
                        <a16:creationId xmlns:a16="http://schemas.microsoft.com/office/drawing/2014/main" xmlns="" id="{FFB8B11B-5409-1A18-EA76-D87F94CFDF14}"/>
                      </a:ext>
                    </a:extLst>
                  </p:cNvPr>
                  <p:cNvSpPr/>
                  <p:nvPr/>
                </p:nvSpPr>
                <p:spPr>
                  <a:xfrm>
                    <a:off x="848753" y="5769148"/>
                    <a:ext cx="166020" cy="165163"/>
                  </a:xfrm>
                  <a:custGeom>
                    <a:avLst/>
                    <a:gdLst>
                      <a:gd name="connsiteX0" fmla="*/ 108490 w 166020"/>
                      <a:gd name="connsiteY0" fmla="*/ 99632 h 165163"/>
                      <a:gd name="connsiteX1" fmla="*/ 96393 w 166020"/>
                      <a:gd name="connsiteY1" fmla="*/ 118396 h 165163"/>
                      <a:gd name="connsiteX2" fmla="*/ 76391 w 166020"/>
                      <a:gd name="connsiteY2" fmla="*/ 124492 h 165163"/>
                      <a:gd name="connsiteX3" fmla="*/ 52864 w 166020"/>
                      <a:gd name="connsiteY3" fmla="*/ 114395 h 165163"/>
                      <a:gd name="connsiteX4" fmla="*/ 43625 w 166020"/>
                      <a:gd name="connsiteY4" fmla="*/ 84868 h 165163"/>
                      <a:gd name="connsiteX5" fmla="*/ 52959 w 166020"/>
                      <a:gd name="connsiteY5" fmla="*/ 52292 h 165163"/>
                      <a:gd name="connsiteX6" fmla="*/ 77248 w 166020"/>
                      <a:gd name="connsiteY6" fmla="*/ 41529 h 165163"/>
                      <a:gd name="connsiteX7" fmla="*/ 96203 w 166020"/>
                      <a:gd name="connsiteY7" fmla="*/ 46673 h 165163"/>
                      <a:gd name="connsiteX8" fmla="*/ 105918 w 166020"/>
                      <a:gd name="connsiteY8" fmla="*/ 61913 h 165163"/>
                      <a:gd name="connsiteX9" fmla="*/ 162877 w 166020"/>
                      <a:gd name="connsiteY9" fmla="*/ 54292 h 165163"/>
                      <a:gd name="connsiteX10" fmla="*/ 134398 w 166020"/>
                      <a:gd name="connsiteY10" fmla="*/ 13811 h 165163"/>
                      <a:gd name="connsiteX11" fmla="*/ 75343 w 166020"/>
                      <a:gd name="connsiteY11" fmla="*/ 0 h 165163"/>
                      <a:gd name="connsiteX12" fmla="*/ 31337 w 166020"/>
                      <a:gd name="connsiteY12" fmla="*/ 6858 h 165163"/>
                      <a:gd name="connsiteX13" fmla="*/ 0 w 166020"/>
                      <a:gd name="connsiteY13" fmla="*/ 136017 h 165163"/>
                      <a:gd name="connsiteX14" fmla="*/ 9049 w 166020"/>
                      <a:gd name="connsiteY14" fmla="*/ 145351 h 165163"/>
                      <a:gd name="connsiteX15" fmla="*/ 37814 w 166020"/>
                      <a:gd name="connsiteY15" fmla="*/ 160496 h 165163"/>
                      <a:gd name="connsiteX16" fmla="*/ 79724 w 166020"/>
                      <a:gd name="connsiteY16" fmla="*/ 165163 h 165163"/>
                      <a:gd name="connsiteX17" fmla="*/ 122682 w 166020"/>
                      <a:gd name="connsiteY17" fmla="*/ 157829 h 165163"/>
                      <a:gd name="connsiteX18" fmla="*/ 150400 w 166020"/>
                      <a:gd name="connsiteY18" fmla="*/ 137350 h 165163"/>
                      <a:gd name="connsiteX19" fmla="*/ 166021 w 166020"/>
                      <a:gd name="connsiteY19" fmla="*/ 106204 h 165163"/>
                      <a:gd name="connsiteX20" fmla="*/ 108395 w 166020"/>
                      <a:gd name="connsiteY20" fmla="*/ 99632 h 16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020" h="165163">
                        <a:moveTo>
                          <a:pt x="108490" y="99632"/>
                        </a:moveTo>
                        <a:cubicBezTo>
                          <a:pt x="105823" y="108109"/>
                          <a:pt x="101727" y="114300"/>
                          <a:pt x="96393" y="118396"/>
                        </a:cubicBezTo>
                        <a:cubicBezTo>
                          <a:pt x="90964" y="122492"/>
                          <a:pt x="84296" y="124492"/>
                          <a:pt x="76391" y="124492"/>
                        </a:cubicBezTo>
                        <a:cubicBezTo>
                          <a:pt x="66866" y="124492"/>
                          <a:pt x="59055" y="121158"/>
                          <a:pt x="52864" y="114395"/>
                        </a:cubicBezTo>
                        <a:cubicBezTo>
                          <a:pt x="46672" y="107633"/>
                          <a:pt x="43625" y="97822"/>
                          <a:pt x="43625" y="84868"/>
                        </a:cubicBezTo>
                        <a:cubicBezTo>
                          <a:pt x="43625" y="70295"/>
                          <a:pt x="46768" y="59436"/>
                          <a:pt x="52959" y="52292"/>
                        </a:cubicBezTo>
                        <a:cubicBezTo>
                          <a:pt x="59150" y="45149"/>
                          <a:pt x="67246" y="41529"/>
                          <a:pt x="77248" y="41529"/>
                        </a:cubicBezTo>
                        <a:cubicBezTo>
                          <a:pt x="85154" y="41529"/>
                          <a:pt x="91535" y="43244"/>
                          <a:pt x="96203" y="46673"/>
                        </a:cubicBezTo>
                        <a:cubicBezTo>
                          <a:pt x="100870" y="50101"/>
                          <a:pt x="104204" y="55150"/>
                          <a:pt x="105918" y="61913"/>
                        </a:cubicBezTo>
                        <a:lnTo>
                          <a:pt x="162877" y="54292"/>
                        </a:lnTo>
                        <a:cubicBezTo>
                          <a:pt x="157448" y="36576"/>
                          <a:pt x="147923" y="23050"/>
                          <a:pt x="134398" y="13811"/>
                        </a:cubicBezTo>
                        <a:cubicBezTo>
                          <a:pt x="120872" y="4572"/>
                          <a:pt x="101156" y="0"/>
                          <a:pt x="75343" y="0"/>
                        </a:cubicBezTo>
                        <a:cubicBezTo>
                          <a:pt x="57531" y="0"/>
                          <a:pt x="42863" y="2286"/>
                          <a:pt x="31337" y="6858"/>
                        </a:cubicBezTo>
                        <a:lnTo>
                          <a:pt x="0" y="136017"/>
                        </a:lnTo>
                        <a:cubicBezTo>
                          <a:pt x="2762" y="139351"/>
                          <a:pt x="5715" y="142494"/>
                          <a:pt x="9049" y="145351"/>
                        </a:cubicBezTo>
                        <a:cubicBezTo>
                          <a:pt x="17050" y="152305"/>
                          <a:pt x="26670" y="157353"/>
                          <a:pt x="37814" y="160496"/>
                        </a:cubicBezTo>
                        <a:cubicBezTo>
                          <a:pt x="48958" y="163640"/>
                          <a:pt x="62960" y="165163"/>
                          <a:pt x="79724" y="165163"/>
                        </a:cubicBezTo>
                        <a:cubicBezTo>
                          <a:pt x="96488" y="165163"/>
                          <a:pt x="111443" y="162687"/>
                          <a:pt x="122682" y="157829"/>
                        </a:cubicBezTo>
                        <a:cubicBezTo>
                          <a:pt x="133922" y="152971"/>
                          <a:pt x="143161" y="146113"/>
                          <a:pt x="150400" y="137350"/>
                        </a:cubicBezTo>
                        <a:cubicBezTo>
                          <a:pt x="157639" y="128588"/>
                          <a:pt x="162877" y="118205"/>
                          <a:pt x="166021" y="106204"/>
                        </a:cubicBezTo>
                        <a:lnTo>
                          <a:pt x="108395" y="99632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4" name="Forme libre : forme 203">
                    <a:extLst>
                      <a:ext uri="{FF2B5EF4-FFF2-40B4-BE49-F238E27FC236}">
                        <a16:creationId xmlns:a16="http://schemas.microsoft.com/office/drawing/2014/main" xmlns="" id="{023CEB69-8D54-7596-D686-09070861AFE1}"/>
                      </a:ext>
                    </a:extLst>
                  </p:cNvPr>
                  <p:cNvSpPr/>
                  <p:nvPr/>
                </p:nvSpPr>
                <p:spPr>
                  <a:xfrm>
                    <a:off x="697211" y="5635512"/>
                    <a:ext cx="125063" cy="221932"/>
                  </a:xfrm>
                  <a:custGeom>
                    <a:avLst/>
                    <a:gdLst>
                      <a:gd name="connsiteX0" fmla="*/ 85630 w 125063"/>
                      <a:gd name="connsiteY0" fmla="*/ 221837 h 221932"/>
                      <a:gd name="connsiteX1" fmla="*/ 125063 w 125063"/>
                      <a:gd name="connsiteY1" fmla="*/ 58769 h 221932"/>
                      <a:gd name="connsiteX2" fmla="*/ 125063 w 125063"/>
                      <a:gd name="connsiteY2" fmla="*/ 0 h 221932"/>
                      <a:gd name="connsiteX3" fmla="*/ 74867 w 125063"/>
                      <a:gd name="connsiteY3" fmla="*/ 0 h 221932"/>
                      <a:gd name="connsiteX4" fmla="*/ 48101 w 125063"/>
                      <a:gd name="connsiteY4" fmla="*/ 34481 h 221932"/>
                      <a:gd name="connsiteX5" fmla="*/ 0 w 125063"/>
                      <a:gd name="connsiteY5" fmla="*/ 58483 h 221932"/>
                      <a:gd name="connsiteX6" fmla="*/ 0 w 125063"/>
                      <a:gd name="connsiteY6" fmla="*/ 108204 h 221932"/>
                      <a:gd name="connsiteX7" fmla="*/ 34862 w 125063"/>
                      <a:gd name="connsiteY7" fmla="*/ 94774 h 221932"/>
                      <a:gd name="connsiteX8" fmla="*/ 63627 w 125063"/>
                      <a:gd name="connsiteY8" fmla="*/ 76486 h 221932"/>
                      <a:gd name="connsiteX9" fmla="*/ 63627 w 125063"/>
                      <a:gd name="connsiteY9" fmla="*/ 221933 h 221932"/>
                      <a:gd name="connsiteX10" fmla="*/ 85534 w 125063"/>
                      <a:gd name="connsiteY10" fmla="*/ 221933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25063" h="221932">
                        <a:moveTo>
                          <a:pt x="85630" y="221837"/>
                        </a:moveTo>
                        <a:lnTo>
                          <a:pt x="125063" y="58769"/>
                        </a:lnTo>
                        <a:lnTo>
                          <a:pt x="125063" y="0"/>
                        </a:lnTo>
                        <a:lnTo>
                          <a:pt x="74867" y="0"/>
                        </a:lnTo>
                        <a:cubicBezTo>
                          <a:pt x="68390" y="13716"/>
                          <a:pt x="59531" y="25241"/>
                          <a:pt x="48101" y="34481"/>
                        </a:cubicBezTo>
                        <a:cubicBezTo>
                          <a:pt x="36671" y="43815"/>
                          <a:pt x="20669" y="51816"/>
                          <a:pt x="0" y="58483"/>
                        </a:cubicBezTo>
                        <a:lnTo>
                          <a:pt x="0" y="108204"/>
                        </a:lnTo>
                        <a:cubicBezTo>
                          <a:pt x="14002" y="103918"/>
                          <a:pt x="25622" y="99441"/>
                          <a:pt x="34862" y="94774"/>
                        </a:cubicBezTo>
                        <a:cubicBezTo>
                          <a:pt x="44101" y="90107"/>
                          <a:pt x="53721" y="84011"/>
                          <a:pt x="63627" y="76486"/>
                        </a:cubicBezTo>
                        <a:lnTo>
                          <a:pt x="63627" y="221933"/>
                        </a:lnTo>
                        <a:lnTo>
                          <a:pt x="85534" y="22193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5" name="Forme libre : forme 204">
                    <a:extLst>
                      <a:ext uri="{FF2B5EF4-FFF2-40B4-BE49-F238E27FC236}">
                        <a16:creationId xmlns:a16="http://schemas.microsoft.com/office/drawing/2014/main" xmlns="" id="{FFB9EB01-D2CB-6C20-54A2-255B36B9233C}"/>
                      </a:ext>
                    </a:extLst>
                  </p:cNvPr>
                  <p:cNvSpPr/>
                  <p:nvPr/>
                </p:nvSpPr>
                <p:spPr>
                  <a:xfrm>
                    <a:off x="789603" y="5628464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0" name="Groupe 199">
                  <a:extLst>
                    <a:ext uri="{FF2B5EF4-FFF2-40B4-BE49-F238E27FC236}">
                      <a16:creationId xmlns:a16="http://schemas.microsoft.com/office/drawing/2014/main" xmlns="" id="{E1F31096-5549-56EA-D349-FB8DADA7CD3D}"/>
                    </a:ext>
                  </a:extLst>
                </p:cNvPr>
                <p:cNvGrpSpPr/>
                <p:nvPr/>
              </p:nvGrpSpPr>
              <p:grpSpPr>
                <a:xfrm>
                  <a:off x="950470" y="5458655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01" name="Forme libre : forme 200">
                    <a:extLst>
                      <a:ext uri="{FF2B5EF4-FFF2-40B4-BE49-F238E27FC236}">
                        <a16:creationId xmlns:a16="http://schemas.microsoft.com/office/drawing/2014/main" xmlns="" id="{83DBACF0-E3CC-B85A-069E-7EF1339F4B8F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02" name="Forme libre : forme 201">
                    <a:extLst>
                      <a:ext uri="{FF2B5EF4-FFF2-40B4-BE49-F238E27FC236}">
                        <a16:creationId xmlns:a16="http://schemas.microsoft.com/office/drawing/2014/main" xmlns="" id="{A36C00FB-77D7-6EC0-B981-DA2F51094C5A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2CCB0523-EC48-FFA9-CEAB-071C3B4CFB3C}"/>
                </a:ext>
              </a:extLst>
            </p:cNvPr>
            <p:cNvGrpSpPr/>
            <p:nvPr userDrawn="1"/>
          </p:nvGrpSpPr>
          <p:grpSpPr>
            <a:xfrm>
              <a:off x="1644279" y="4786246"/>
              <a:ext cx="5908894" cy="654939"/>
              <a:chOff x="1644279" y="4777602"/>
              <a:chExt cx="5908894" cy="654939"/>
            </a:xfrm>
          </p:grpSpPr>
          <p:grpSp>
            <p:nvGrpSpPr>
              <p:cNvPr id="206" name="Groupe 205">
                <a:extLst>
                  <a:ext uri="{FF2B5EF4-FFF2-40B4-BE49-F238E27FC236}">
                    <a16:creationId xmlns:a16="http://schemas.microsoft.com/office/drawing/2014/main" xmlns="" id="{E9F74360-521A-91BB-361A-8D8923C9D2B5}"/>
                  </a:ext>
                </a:extLst>
              </p:cNvPr>
              <p:cNvGrpSpPr/>
              <p:nvPr userDrawn="1"/>
            </p:nvGrpSpPr>
            <p:grpSpPr>
              <a:xfrm>
                <a:off x="1644279" y="4777602"/>
                <a:ext cx="913353" cy="654939"/>
                <a:chOff x="4120709" y="5646767"/>
                <a:chExt cx="913353" cy="654939"/>
              </a:xfrm>
            </p:grpSpPr>
            <p:grpSp>
              <p:nvGrpSpPr>
                <p:cNvPr id="207" name="Graphique 96">
                  <a:extLst>
                    <a:ext uri="{FF2B5EF4-FFF2-40B4-BE49-F238E27FC236}">
                      <a16:creationId xmlns:a16="http://schemas.microsoft.com/office/drawing/2014/main" xmlns="" id="{C3F58ADF-E5BE-45B8-46DF-A454B1361062}"/>
                    </a:ext>
                  </a:extLst>
                </p:cNvPr>
                <p:cNvGrpSpPr/>
                <p:nvPr/>
              </p:nvGrpSpPr>
              <p:grpSpPr>
                <a:xfrm>
                  <a:off x="4120709" y="5833219"/>
                  <a:ext cx="215931" cy="282035"/>
                  <a:chOff x="2328251" y="4566962"/>
                  <a:chExt cx="215931" cy="282035"/>
                </a:xfrm>
                <a:solidFill>
                  <a:schemeClr val="bg1"/>
                </a:solidFill>
              </p:grpSpPr>
              <p:grpSp>
                <p:nvGrpSpPr>
                  <p:cNvPr id="211" name="Graphique 96">
                    <a:extLst>
                      <a:ext uri="{FF2B5EF4-FFF2-40B4-BE49-F238E27FC236}">
                        <a16:creationId xmlns:a16="http://schemas.microsoft.com/office/drawing/2014/main" xmlns="" id="{69387771-B281-B1EE-2248-259E3E69786C}"/>
                      </a:ext>
                    </a:extLst>
                  </p:cNvPr>
                  <p:cNvGrpSpPr/>
                  <p:nvPr/>
                </p:nvGrpSpPr>
                <p:grpSpPr>
                  <a:xfrm>
                    <a:off x="2328251" y="4573820"/>
                    <a:ext cx="181832" cy="222027"/>
                    <a:chOff x="2328251" y="4573820"/>
                    <a:chExt cx="181832" cy="222027"/>
                  </a:xfrm>
                  <a:grpFill/>
                </p:grpSpPr>
                <p:sp>
                  <p:nvSpPr>
                    <p:cNvPr id="213" name="Forme libre : forme 212">
                      <a:extLst>
                        <a:ext uri="{FF2B5EF4-FFF2-40B4-BE49-F238E27FC236}">
                          <a16:creationId xmlns:a16="http://schemas.microsoft.com/office/drawing/2014/main" xmlns="" id="{A0E0E097-B431-86D6-A8C6-92CBE0AE49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8251" y="4573820"/>
                      <a:ext cx="152876" cy="222027"/>
                    </a:xfrm>
                    <a:custGeom>
                      <a:avLst/>
                      <a:gdLst>
                        <a:gd name="connsiteX0" fmla="*/ 78391 w 152876"/>
                        <a:gd name="connsiteY0" fmla="*/ 115348 h 222027"/>
                        <a:gd name="connsiteX1" fmla="*/ 18955 w 152876"/>
                        <a:gd name="connsiteY1" fmla="*/ 171355 h 222027"/>
                        <a:gd name="connsiteX2" fmla="*/ 0 w 152876"/>
                        <a:gd name="connsiteY2" fmla="*/ 222028 h 222027"/>
                        <a:gd name="connsiteX3" fmla="*/ 102489 w 152876"/>
                        <a:gd name="connsiteY3" fmla="*/ 222028 h 222027"/>
                        <a:gd name="connsiteX4" fmla="*/ 114395 w 152876"/>
                        <a:gd name="connsiteY4" fmla="*/ 172593 h 222027"/>
                        <a:gd name="connsiteX5" fmla="*/ 87249 w 152876"/>
                        <a:gd name="connsiteY5" fmla="*/ 172593 h 222027"/>
                        <a:gd name="connsiteX6" fmla="*/ 101727 w 152876"/>
                        <a:gd name="connsiteY6" fmla="*/ 159353 h 222027"/>
                        <a:gd name="connsiteX7" fmla="*/ 120968 w 152876"/>
                        <a:gd name="connsiteY7" fmla="*/ 145256 h 222027"/>
                        <a:gd name="connsiteX8" fmla="*/ 152876 w 152876"/>
                        <a:gd name="connsiteY8" fmla="*/ 13049 h 222027"/>
                        <a:gd name="connsiteX9" fmla="*/ 142208 w 152876"/>
                        <a:gd name="connsiteY9" fmla="*/ 7334 h 222027"/>
                        <a:gd name="connsiteX10" fmla="*/ 92393 w 152876"/>
                        <a:gd name="connsiteY10" fmla="*/ 0 h 222027"/>
                        <a:gd name="connsiteX11" fmla="*/ 44387 w 152876"/>
                        <a:gd name="connsiteY11" fmla="*/ 7620 h 222027"/>
                        <a:gd name="connsiteX12" fmla="*/ 17526 w 152876"/>
                        <a:gd name="connsiteY12" fmla="*/ 29623 h 222027"/>
                        <a:gd name="connsiteX13" fmla="*/ 4381 w 152876"/>
                        <a:gd name="connsiteY13" fmla="*/ 69628 h 222027"/>
                        <a:gd name="connsiteX14" fmla="*/ 65151 w 152876"/>
                        <a:gd name="connsiteY14" fmla="*/ 74581 h 222027"/>
                        <a:gd name="connsiteX15" fmla="*/ 75057 w 152876"/>
                        <a:gd name="connsiteY15" fmla="*/ 48863 h 222027"/>
                        <a:gd name="connsiteX16" fmla="*/ 94012 w 152876"/>
                        <a:gd name="connsiteY16" fmla="*/ 41529 h 222027"/>
                        <a:gd name="connsiteX17" fmla="*/ 112586 w 152876"/>
                        <a:gd name="connsiteY17" fmla="*/ 48578 h 222027"/>
                        <a:gd name="connsiteX18" fmla="*/ 119920 w 152876"/>
                        <a:gd name="connsiteY18" fmla="*/ 65627 h 222027"/>
                        <a:gd name="connsiteX19" fmla="*/ 112490 w 152876"/>
                        <a:gd name="connsiteY19" fmla="*/ 85154 h 222027"/>
                        <a:gd name="connsiteX20" fmla="*/ 78391 w 152876"/>
                        <a:gd name="connsiteY20" fmla="*/ 115253 h 222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52876" h="222027">
                          <a:moveTo>
                            <a:pt x="78391" y="115348"/>
                          </a:moveTo>
                          <a:cubicBezTo>
                            <a:pt x="49340" y="136874"/>
                            <a:pt x="29527" y="155543"/>
                            <a:pt x="18955" y="171355"/>
                          </a:cubicBezTo>
                          <a:cubicBezTo>
                            <a:pt x="8382" y="187166"/>
                            <a:pt x="2096" y="204121"/>
                            <a:pt x="0" y="222028"/>
                          </a:cubicBezTo>
                          <a:lnTo>
                            <a:pt x="102489" y="222028"/>
                          </a:lnTo>
                          <a:lnTo>
                            <a:pt x="114395" y="172593"/>
                          </a:lnTo>
                          <a:lnTo>
                            <a:pt x="87249" y="172593"/>
                          </a:lnTo>
                          <a:cubicBezTo>
                            <a:pt x="92773" y="167164"/>
                            <a:pt x="97631" y="162687"/>
                            <a:pt x="101727" y="159353"/>
                          </a:cubicBezTo>
                          <a:cubicBezTo>
                            <a:pt x="105156" y="156496"/>
                            <a:pt x="111728" y="151733"/>
                            <a:pt x="120968" y="145256"/>
                          </a:cubicBezTo>
                          <a:lnTo>
                            <a:pt x="152876" y="13049"/>
                          </a:lnTo>
                          <a:cubicBezTo>
                            <a:pt x="149543" y="10954"/>
                            <a:pt x="146018" y="8953"/>
                            <a:pt x="142208" y="7334"/>
                          </a:cubicBezTo>
                          <a:cubicBezTo>
                            <a:pt x="130302" y="2477"/>
                            <a:pt x="113729" y="0"/>
                            <a:pt x="92393" y="0"/>
                          </a:cubicBezTo>
                          <a:cubicBezTo>
                            <a:pt x="71056" y="0"/>
                            <a:pt x="55912" y="2572"/>
                            <a:pt x="44387" y="7620"/>
                          </a:cubicBezTo>
                          <a:cubicBezTo>
                            <a:pt x="32861" y="12763"/>
                            <a:pt x="23908" y="20098"/>
                            <a:pt x="17526" y="29623"/>
                          </a:cubicBezTo>
                          <a:cubicBezTo>
                            <a:pt x="11144" y="39243"/>
                            <a:pt x="6858" y="52483"/>
                            <a:pt x="4381" y="69628"/>
                          </a:cubicBezTo>
                          <a:lnTo>
                            <a:pt x="65151" y="74581"/>
                          </a:lnTo>
                          <a:cubicBezTo>
                            <a:pt x="66866" y="62294"/>
                            <a:pt x="70104" y="53721"/>
                            <a:pt x="75057" y="48863"/>
                          </a:cubicBezTo>
                          <a:cubicBezTo>
                            <a:pt x="80010" y="44006"/>
                            <a:pt x="86296" y="41529"/>
                            <a:pt x="94012" y="41529"/>
                          </a:cubicBezTo>
                          <a:cubicBezTo>
                            <a:pt x="101727" y="41529"/>
                            <a:pt x="107633" y="43910"/>
                            <a:pt x="112586" y="48578"/>
                          </a:cubicBezTo>
                          <a:cubicBezTo>
                            <a:pt x="117539" y="53340"/>
                            <a:pt x="119920" y="58960"/>
                            <a:pt x="119920" y="65627"/>
                          </a:cubicBezTo>
                          <a:cubicBezTo>
                            <a:pt x="119920" y="71819"/>
                            <a:pt x="117443" y="78295"/>
                            <a:pt x="112490" y="85154"/>
                          </a:cubicBezTo>
                          <a:cubicBezTo>
                            <a:pt x="107537" y="92012"/>
                            <a:pt x="96202" y="102013"/>
                            <a:pt x="78391" y="115253"/>
                          </a:cubicBezTo>
                          <a:close/>
                        </a:path>
                      </a:pathLst>
                    </a:custGeom>
                    <a:solidFill>
                      <a:srgbClr val="05084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14" name="Forme libre : forme 213">
                      <a:extLst>
                        <a:ext uri="{FF2B5EF4-FFF2-40B4-BE49-F238E27FC236}">
                          <a16:creationId xmlns:a16="http://schemas.microsoft.com/office/drawing/2014/main" xmlns="" id="{6BA868C9-5F41-3862-6F7E-7BC9A5F52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8178" y="4788132"/>
                      <a:ext cx="1905" cy="7715"/>
                    </a:xfrm>
                    <a:custGeom>
                      <a:avLst/>
                      <a:gdLst>
                        <a:gd name="connsiteX0" fmla="*/ 0 w 1905"/>
                        <a:gd name="connsiteY0" fmla="*/ 7715 h 7715"/>
                        <a:gd name="connsiteX1" fmla="*/ 1905 w 1905"/>
                        <a:gd name="connsiteY1" fmla="*/ 7715 h 7715"/>
                        <a:gd name="connsiteX2" fmla="*/ 1905 w 1905"/>
                        <a:gd name="connsiteY2" fmla="*/ 0 h 7715"/>
                        <a:gd name="connsiteX3" fmla="*/ 0 w 1905"/>
                        <a:gd name="connsiteY3" fmla="*/ 7715 h 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" h="7715">
                          <a:moveTo>
                            <a:pt x="0" y="7715"/>
                          </a:moveTo>
                          <a:lnTo>
                            <a:pt x="1905" y="7715"/>
                          </a:lnTo>
                          <a:lnTo>
                            <a:pt x="1905" y="0"/>
                          </a:lnTo>
                          <a:lnTo>
                            <a:pt x="0" y="771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12" name="Forme libre : forme 211">
                    <a:extLst>
                      <a:ext uri="{FF2B5EF4-FFF2-40B4-BE49-F238E27FC236}">
                        <a16:creationId xmlns:a16="http://schemas.microsoft.com/office/drawing/2014/main" xmlns="" id="{AEEECB54-B26A-3FE4-E255-057587D4F152}"/>
                      </a:ext>
                    </a:extLst>
                  </p:cNvPr>
                  <p:cNvSpPr/>
                  <p:nvPr/>
                </p:nvSpPr>
                <p:spPr>
                  <a:xfrm>
                    <a:off x="2437407" y="4566962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08" name="Groupe 207">
                  <a:extLst>
                    <a:ext uri="{FF2B5EF4-FFF2-40B4-BE49-F238E27FC236}">
                      <a16:creationId xmlns:a16="http://schemas.microsoft.com/office/drawing/2014/main" xmlns="" id="{CB66F38F-D9E9-6496-D472-DC61C0B96554}"/>
                    </a:ext>
                  </a:extLst>
                </p:cNvPr>
                <p:cNvGrpSpPr/>
                <p:nvPr/>
              </p:nvGrpSpPr>
              <p:grpSpPr>
                <a:xfrm>
                  <a:off x="4312829" y="5646767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09" name="Forme libre : forme 208">
                    <a:extLst>
                      <a:ext uri="{FF2B5EF4-FFF2-40B4-BE49-F238E27FC236}">
                        <a16:creationId xmlns:a16="http://schemas.microsoft.com/office/drawing/2014/main" xmlns="" id="{AF248086-5EAF-B53E-A4E7-DFDC28F4FBD6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10" name="Forme libre : forme 209">
                    <a:extLst>
                      <a:ext uri="{FF2B5EF4-FFF2-40B4-BE49-F238E27FC236}">
                        <a16:creationId xmlns:a16="http://schemas.microsoft.com/office/drawing/2014/main" xmlns="" id="{EB925B70-77AA-85C1-B785-211D41688626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15" name="Groupe 214">
                <a:extLst>
                  <a:ext uri="{FF2B5EF4-FFF2-40B4-BE49-F238E27FC236}">
                    <a16:creationId xmlns:a16="http://schemas.microsoft.com/office/drawing/2014/main" xmlns="" id="{F6DBFC19-66CD-905A-5717-4F0CCC11631C}"/>
                  </a:ext>
                </a:extLst>
              </p:cNvPr>
              <p:cNvGrpSpPr/>
              <p:nvPr userDrawn="1"/>
            </p:nvGrpSpPr>
            <p:grpSpPr>
              <a:xfrm>
                <a:off x="2818533" y="4777602"/>
                <a:ext cx="960179" cy="654939"/>
                <a:chOff x="5471491" y="1269271"/>
                <a:chExt cx="960179" cy="654939"/>
              </a:xfrm>
            </p:grpSpPr>
            <p:grpSp>
              <p:nvGrpSpPr>
                <p:cNvPr id="216" name="Groupe 215">
                  <a:extLst>
                    <a:ext uri="{FF2B5EF4-FFF2-40B4-BE49-F238E27FC236}">
                      <a16:creationId xmlns:a16="http://schemas.microsoft.com/office/drawing/2014/main" xmlns="" id="{11496DCF-5EE5-D8CD-8FC7-1AF0624368C9}"/>
                    </a:ext>
                  </a:extLst>
                </p:cNvPr>
                <p:cNvGrpSpPr/>
                <p:nvPr/>
              </p:nvGrpSpPr>
              <p:grpSpPr>
                <a:xfrm>
                  <a:off x="5471491" y="1443816"/>
                  <a:ext cx="333565" cy="305848"/>
                  <a:chOff x="6654116" y="1482345"/>
                  <a:chExt cx="333565" cy="305848"/>
                </a:xfrm>
              </p:grpSpPr>
              <p:sp>
                <p:nvSpPr>
                  <p:cNvPr id="220" name="Forme libre : forme 219">
                    <a:extLst>
                      <a:ext uri="{FF2B5EF4-FFF2-40B4-BE49-F238E27FC236}">
                        <a16:creationId xmlns:a16="http://schemas.microsoft.com/office/drawing/2014/main" xmlns="" id="{D60493A3-CA59-51D1-F65B-529C13F47C94}"/>
                      </a:ext>
                    </a:extLst>
                  </p:cNvPr>
                  <p:cNvSpPr/>
                  <p:nvPr/>
                </p:nvSpPr>
                <p:spPr>
                  <a:xfrm>
                    <a:off x="6818994" y="1622839"/>
                    <a:ext cx="168687" cy="165354"/>
                  </a:xfrm>
                  <a:custGeom>
                    <a:avLst/>
                    <a:gdLst>
                      <a:gd name="connsiteX0" fmla="*/ 162497 w 168687"/>
                      <a:gd name="connsiteY0" fmla="*/ 145542 h 165354"/>
                      <a:gd name="connsiteX1" fmla="*/ 161068 w 168687"/>
                      <a:gd name="connsiteY1" fmla="*/ 128016 h 165354"/>
                      <a:gd name="connsiteX2" fmla="*/ 161068 w 168687"/>
                      <a:gd name="connsiteY2" fmla="*/ 58198 h 165354"/>
                      <a:gd name="connsiteX3" fmla="*/ 156591 w 168687"/>
                      <a:gd name="connsiteY3" fmla="*/ 34766 h 165354"/>
                      <a:gd name="connsiteX4" fmla="*/ 144399 w 168687"/>
                      <a:gd name="connsiteY4" fmla="*/ 15811 h 165354"/>
                      <a:gd name="connsiteX5" fmla="*/ 116872 w 168687"/>
                      <a:gd name="connsiteY5" fmla="*/ 3048 h 165354"/>
                      <a:gd name="connsiteX6" fmla="*/ 73152 w 168687"/>
                      <a:gd name="connsiteY6" fmla="*/ 0 h 165354"/>
                      <a:gd name="connsiteX7" fmla="*/ 41624 w 168687"/>
                      <a:gd name="connsiteY7" fmla="*/ 2572 h 165354"/>
                      <a:gd name="connsiteX8" fmla="*/ 35719 w 168687"/>
                      <a:gd name="connsiteY8" fmla="*/ 3810 h 165354"/>
                      <a:gd name="connsiteX9" fmla="*/ 24003 w 168687"/>
                      <a:gd name="connsiteY9" fmla="*/ 52197 h 165354"/>
                      <a:gd name="connsiteX10" fmla="*/ 49435 w 168687"/>
                      <a:gd name="connsiteY10" fmla="*/ 54864 h 165354"/>
                      <a:gd name="connsiteX11" fmla="*/ 58769 w 168687"/>
                      <a:gd name="connsiteY11" fmla="*/ 40862 h 165354"/>
                      <a:gd name="connsiteX12" fmla="*/ 81058 w 168687"/>
                      <a:gd name="connsiteY12" fmla="*/ 36100 h 165354"/>
                      <a:gd name="connsiteX13" fmla="*/ 97250 w 168687"/>
                      <a:gd name="connsiteY13" fmla="*/ 40577 h 165354"/>
                      <a:gd name="connsiteX14" fmla="*/ 101822 w 168687"/>
                      <a:gd name="connsiteY14" fmla="*/ 56198 h 165354"/>
                      <a:gd name="connsiteX15" fmla="*/ 80391 w 168687"/>
                      <a:gd name="connsiteY15" fmla="*/ 63437 h 165354"/>
                      <a:gd name="connsiteX16" fmla="*/ 36195 w 168687"/>
                      <a:gd name="connsiteY16" fmla="*/ 73057 h 165354"/>
                      <a:gd name="connsiteX17" fmla="*/ 17621 w 168687"/>
                      <a:gd name="connsiteY17" fmla="*/ 78105 h 165354"/>
                      <a:gd name="connsiteX18" fmla="*/ 0 w 168687"/>
                      <a:gd name="connsiteY18" fmla="*/ 150781 h 165354"/>
                      <a:gd name="connsiteX19" fmla="*/ 1334 w 168687"/>
                      <a:gd name="connsiteY19" fmla="*/ 152210 h 165354"/>
                      <a:gd name="connsiteX20" fmla="*/ 44291 w 168687"/>
                      <a:gd name="connsiteY20" fmla="*/ 165354 h 165354"/>
                      <a:gd name="connsiteX21" fmla="*/ 81629 w 168687"/>
                      <a:gd name="connsiteY21" fmla="*/ 158782 h 165354"/>
                      <a:gd name="connsiteX22" fmla="*/ 105251 w 168687"/>
                      <a:gd name="connsiteY22" fmla="*/ 142399 h 165354"/>
                      <a:gd name="connsiteX23" fmla="*/ 107347 w 168687"/>
                      <a:gd name="connsiteY23" fmla="*/ 152400 h 165354"/>
                      <a:gd name="connsiteX24" fmla="*/ 111824 w 168687"/>
                      <a:gd name="connsiteY24" fmla="*/ 161735 h 165354"/>
                      <a:gd name="connsiteX25" fmla="*/ 168688 w 168687"/>
                      <a:gd name="connsiteY25" fmla="*/ 161735 h 165354"/>
                      <a:gd name="connsiteX26" fmla="*/ 162497 w 168687"/>
                      <a:gd name="connsiteY26" fmla="*/ 145542 h 165354"/>
                      <a:gd name="connsiteX27" fmla="*/ 101822 w 168687"/>
                      <a:gd name="connsiteY27" fmla="*/ 96393 h 165354"/>
                      <a:gd name="connsiteX28" fmla="*/ 98203 w 168687"/>
                      <a:gd name="connsiteY28" fmla="*/ 114776 h 165354"/>
                      <a:gd name="connsiteX29" fmla="*/ 85820 w 168687"/>
                      <a:gd name="connsiteY29" fmla="*/ 126778 h 165354"/>
                      <a:gd name="connsiteX30" fmla="*/ 66961 w 168687"/>
                      <a:gd name="connsiteY30" fmla="*/ 131731 h 165354"/>
                      <a:gd name="connsiteX31" fmla="*/ 52292 w 168687"/>
                      <a:gd name="connsiteY31" fmla="*/ 127159 h 165354"/>
                      <a:gd name="connsiteX32" fmla="*/ 47339 w 168687"/>
                      <a:gd name="connsiteY32" fmla="*/ 115443 h 165354"/>
                      <a:gd name="connsiteX33" fmla="*/ 52388 w 168687"/>
                      <a:gd name="connsiteY33" fmla="*/ 104299 h 165354"/>
                      <a:gd name="connsiteX34" fmla="*/ 75724 w 168687"/>
                      <a:gd name="connsiteY34" fmla="*/ 94583 h 165354"/>
                      <a:gd name="connsiteX35" fmla="*/ 101727 w 168687"/>
                      <a:gd name="connsiteY35" fmla="*/ 86678 h 165354"/>
                      <a:gd name="connsiteX36" fmla="*/ 101727 w 168687"/>
                      <a:gd name="connsiteY36" fmla="*/ 96393 h 16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8687" h="165354">
                        <a:moveTo>
                          <a:pt x="162497" y="145542"/>
                        </a:moveTo>
                        <a:cubicBezTo>
                          <a:pt x="161544" y="141351"/>
                          <a:pt x="161068" y="135541"/>
                          <a:pt x="161068" y="128016"/>
                        </a:cubicBezTo>
                        <a:lnTo>
                          <a:pt x="161068" y="58198"/>
                        </a:lnTo>
                        <a:cubicBezTo>
                          <a:pt x="161068" y="50768"/>
                          <a:pt x="159544" y="42958"/>
                          <a:pt x="156591" y="34766"/>
                        </a:cubicBezTo>
                        <a:cubicBezTo>
                          <a:pt x="153638" y="26575"/>
                          <a:pt x="149543" y="20288"/>
                          <a:pt x="144399" y="15811"/>
                        </a:cubicBezTo>
                        <a:cubicBezTo>
                          <a:pt x="137065" y="9334"/>
                          <a:pt x="127921" y="5144"/>
                          <a:pt x="116872" y="3048"/>
                        </a:cubicBezTo>
                        <a:cubicBezTo>
                          <a:pt x="105823" y="1048"/>
                          <a:pt x="91250" y="0"/>
                          <a:pt x="73152" y="0"/>
                        </a:cubicBezTo>
                        <a:cubicBezTo>
                          <a:pt x="61817" y="0"/>
                          <a:pt x="51340" y="857"/>
                          <a:pt x="41624" y="2572"/>
                        </a:cubicBezTo>
                        <a:cubicBezTo>
                          <a:pt x="39529" y="2953"/>
                          <a:pt x="37624" y="3334"/>
                          <a:pt x="35719" y="3810"/>
                        </a:cubicBezTo>
                        <a:lnTo>
                          <a:pt x="24003" y="52197"/>
                        </a:lnTo>
                        <a:lnTo>
                          <a:pt x="49435" y="54864"/>
                        </a:lnTo>
                        <a:cubicBezTo>
                          <a:pt x="51816" y="48006"/>
                          <a:pt x="54959" y="43339"/>
                          <a:pt x="58769" y="40862"/>
                        </a:cubicBezTo>
                        <a:cubicBezTo>
                          <a:pt x="63722" y="37719"/>
                          <a:pt x="71152" y="36100"/>
                          <a:pt x="81058" y="36100"/>
                        </a:cubicBezTo>
                        <a:cubicBezTo>
                          <a:pt x="88773" y="36100"/>
                          <a:pt x="94202" y="37624"/>
                          <a:pt x="97250" y="40577"/>
                        </a:cubicBezTo>
                        <a:cubicBezTo>
                          <a:pt x="100298" y="43529"/>
                          <a:pt x="101822" y="48768"/>
                          <a:pt x="101822" y="56198"/>
                        </a:cubicBezTo>
                        <a:cubicBezTo>
                          <a:pt x="94298" y="59150"/>
                          <a:pt x="87154" y="61627"/>
                          <a:pt x="80391" y="63437"/>
                        </a:cubicBezTo>
                        <a:cubicBezTo>
                          <a:pt x="73628" y="65246"/>
                          <a:pt x="58865" y="68485"/>
                          <a:pt x="36195" y="73057"/>
                        </a:cubicBezTo>
                        <a:cubicBezTo>
                          <a:pt x="29147" y="74486"/>
                          <a:pt x="22955" y="76105"/>
                          <a:pt x="17621" y="78105"/>
                        </a:cubicBezTo>
                        <a:lnTo>
                          <a:pt x="0" y="150781"/>
                        </a:lnTo>
                        <a:cubicBezTo>
                          <a:pt x="476" y="151257"/>
                          <a:pt x="857" y="151829"/>
                          <a:pt x="1334" y="152210"/>
                        </a:cubicBezTo>
                        <a:cubicBezTo>
                          <a:pt x="11144" y="160973"/>
                          <a:pt x="25432" y="165354"/>
                          <a:pt x="44291" y="165354"/>
                        </a:cubicBezTo>
                        <a:cubicBezTo>
                          <a:pt x="58484" y="165354"/>
                          <a:pt x="70961" y="163163"/>
                          <a:pt x="81629" y="158782"/>
                        </a:cubicBezTo>
                        <a:cubicBezTo>
                          <a:pt x="89440" y="155543"/>
                          <a:pt x="97346" y="150019"/>
                          <a:pt x="105251" y="142399"/>
                        </a:cubicBezTo>
                        <a:cubicBezTo>
                          <a:pt x="105918" y="146971"/>
                          <a:pt x="106680" y="150304"/>
                          <a:pt x="107347" y="152400"/>
                        </a:cubicBezTo>
                        <a:cubicBezTo>
                          <a:pt x="108014" y="154496"/>
                          <a:pt x="109538" y="157639"/>
                          <a:pt x="111824" y="161735"/>
                        </a:cubicBezTo>
                        <a:lnTo>
                          <a:pt x="168688" y="161735"/>
                        </a:lnTo>
                        <a:cubicBezTo>
                          <a:pt x="165545" y="155162"/>
                          <a:pt x="163449" y="149828"/>
                          <a:pt x="162497" y="145542"/>
                        </a:cubicBezTo>
                        <a:close/>
                        <a:moveTo>
                          <a:pt x="101822" y="96393"/>
                        </a:moveTo>
                        <a:cubicBezTo>
                          <a:pt x="101822" y="103918"/>
                          <a:pt x="100584" y="110109"/>
                          <a:pt x="98203" y="114776"/>
                        </a:cubicBezTo>
                        <a:cubicBezTo>
                          <a:pt x="95726" y="119539"/>
                          <a:pt x="91631" y="123444"/>
                          <a:pt x="85820" y="126778"/>
                        </a:cubicBezTo>
                        <a:cubicBezTo>
                          <a:pt x="80010" y="130112"/>
                          <a:pt x="73724" y="131731"/>
                          <a:pt x="66961" y="131731"/>
                        </a:cubicBezTo>
                        <a:cubicBezTo>
                          <a:pt x="60198" y="131731"/>
                          <a:pt x="55626" y="130207"/>
                          <a:pt x="52292" y="127159"/>
                        </a:cubicBezTo>
                        <a:cubicBezTo>
                          <a:pt x="48959" y="124111"/>
                          <a:pt x="47339" y="120206"/>
                          <a:pt x="47339" y="115443"/>
                        </a:cubicBezTo>
                        <a:cubicBezTo>
                          <a:pt x="47339" y="111252"/>
                          <a:pt x="49054" y="107537"/>
                          <a:pt x="52388" y="104299"/>
                        </a:cubicBezTo>
                        <a:cubicBezTo>
                          <a:pt x="55626" y="101156"/>
                          <a:pt x="63437" y="97917"/>
                          <a:pt x="75724" y="94583"/>
                        </a:cubicBezTo>
                        <a:cubicBezTo>
                          <a:pt x="84773" y="92297"/>
                          <a:pt x="93440" y="89630"/>
                          <a:pt x="101727" y="86678"/>
                        </a:cubicBezTo>
                        <a:lnTo>
                          <a:pt x="101727" y="9639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21" name="Graphique 96">
                    <a:extLst>
                      <a:ext uri="{FF2B5EF4-FFF2-40B4-BE49-F238E27FC236}">
                        <a16:creationId xmlns:a16="http://schemas.microsoft.com/office/drawing/2014/main" xmlns="" id="{BA0B90E4-29A0-FA97-BBC4-87BBE0A3F281}"/>
                      </a:ext>
                    </a:extLst>
                  </p:cNvPr>
                  <p:cNvGrpSpPr/>
                  <p:nvPr/>
                </p:nvGrpSpPr>
                <p:grpSpPr>
                  <a:xfrm>
                    <a:off x="6654116" y="1489108"/>
                    <a:ext cx="181832" cy="222122"/>
                    <a:chOff x="2328251" y="4938341"/>
                    <a:chExt cx="181832" cy="222122"/>
                  </a:xfrm>
                  <a:solidFill>
                    <a:srgbClr val="050840"/>
                  </a:solidFill>
                </p:grpSpPr>
                <p:sp>
                  <p:nvSpPr>
                    <p:cNvPr id="223" name="Forme libre : forme 222">
                      <a:extLst>
                        <a:ext uri="{FF2B5EF4-FFF2-40B4-BE49-F238E27FC236}">
                          <a16:creationId xmlns:a16="http://schemas.microsoft.com/office/drawing/2014/main" xmlns="" id="{B126652C-58F8-B9E9-8B03-3AE4927494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8251" y="4938341"/>
                      <a:ext cx="152781" cy="222027"/>
                    </a:xfrm>
                    <a:custGeom>
                      <a:avLst/>
                      <a:gdLst>
                        <a:gd name="connsiteX0" fmla="*/ 78391 w 152781"/>
                        <a:gd name="connsiteY0" fmla="*/ 115348 h 222027"/>
                        <a:gd name="connsiteX1" fmla="*/ 18955 w 152781"/>
                        <a:gd name="connsiteY1" fmla="*/ 171355 h 222027"/>
                        <a:gd name="connsiteX2" fmla="*/ 0 w 152781"/>
                        <a:gd name="connsiteY2" fmla="*/ 222028 h 222027"/>
                        <a:gd name="connsiteX3" fmla="*/ 102394 w 152781"/>
                        <a:gd name="connsiteY3" fmla="*/ 222028 h 222027"/>
                        <a:gd name="connsiteX4" fmla="*/ 114300 w 152781"/>
                        <a:gd name="connsiteY4" fmla="*/ 172593 h 222027"/>
                        <a:gd name="connsiteX5" fmla="*/ 87154 w 152781"/>
                        <a:gd name="connsiteY5" fmla="*/ 172593 h 222027"/>
                        <a:gd name="connsiteX6" fmla="*/ 101632 w 152781"/>
                        <a:gd name="connsiteY6" fmla="*/ 159353 h 222027"/>
                        <a:gd name="connsiteX7" fmla="*/ 120872 w 152781"/>
                        <a:gd name="connsiteY7" fmla="*/ 145256 h 222027"/>
                        <a:gd name="connsiteX8" fmla="*/ 152781 w 152781"/>
                        <a:gd name="connsiteY8" fmla="*/ 13049 h 222027"/>
                        <a:gd name="connsiteX9" fmla="*/ 142113 w 152781"/>
                        <a:gd name="connsiteY9" fmla="*/ 7334 h 222027"/>
                        <a:gd name="connsiteX10" fmla="*/ 92297 w 152781"/>
                        <a:gd name="connsiteY10" fmla="*/ 0 h 222027"/>
                        <a:gd name="connsiteX11" fmla="*/ 44291 w 152781"/>
                        <a:gd name="connsiteY11" fmla="*/ 7620 h 222027"/>
                        <a:gd name="connsiteX12" fmla="*/ 17431 w 152781"/>
                        <a:gd name="connsiteY12" fmla="*/ 29623 h 222027"/>
                        <a:gd name="connsiteX13" fmla="*/ 4286 w 152781"/>
                        <a:gd name="connsiteY13" fmla="*/ 69628 h 222027"/>
                        <a:gd name="connsiteX14" fmla="*/ 65056 w 152781"/>
                        <a:gd name="connsiteY14" fmla="*/ 74581 h 222027"/>
                        <a:gd name="connsiteX15" fmla="*/ 74962 w 152781"/>
                        <a:gd name="connsiteY15" fmla="*/ 48863 h 222027"/>
                        <a:gd name="connsiteX16" fmla="*/ 93917 w 152781"/>
                        <a:gd name="connsiteY16" fmla="*/ 41529 h 222027"/>
                        <a:gd name="connsiteX17" fmla="*/ 112490 w 152781"/>
                        <a:gd name="connsiteY17" fmla="*/ 48577 h 222027"/>
                        <a:gd name="connsiteX18" fmla="*/ 119825 w 152781"/>
                        <a:gd name="connsiteY18" fmla="*/ 65627 h 222027"/>
                        <a:gd name="connsiteX19" fmla="*/ 112395 w 152781"/>
                        <a:gd name="connsiteY19" fmla="*/ 85153 h 222027"/>
                        <a:gd name="connsiteX20" fmla="*/ 78296 w 152781"/>
                        <a:gd name="connsiteY20" fmla="*/ 115252 h 222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52781" h="222027">
                          <a:moveTo>
                            <a:pt x="78391" y="115348"/>
                          </a:moveTo>
                          <a:cubicBezTo>
                            <a:pt x="49340" y="136874"/>
                            <a:pt x="29527" y="155543"/>
                            <a:pt x="18955" y="171355"/>
                          </a:cubicBezTo>
                          <a:cubicBezTo>
                            <a:pt x="8382" y="187166"/>
                            <a:pt x="2096" y="204121"/>
                            <a:pt x="0" y="222028"/>
                          </a:cubicBezTo>
                          <a:lnTo>
                            <a:pt x="102394" y="222028"/>
                          </a:lnTo>
                          <a:lnTo>
                            <a:pt x="114300" y="172593"/>
                          </a:lnTo>
                          <a:lnTo>
                            <a:pt x="87154" y="172593"/>
                          </a:lnTo>
                          <a:cubicBezTo>
                            <a:pt x="92678" y="167164"/>
                            <a:pt x="97536" y="162687"/>
                            <a:pt x="101632" y="159353"/>
                          </a:cubicBezTo>
                          <a:cubicBezTo>
                            <a:pt x="105061" y="156496"/>
                            <a:pt x="111633" y="151733"/>
                            <a:pt x="120872" y="145256"/>
                          </a:cubicBezTo>
                          <a:lnTo>
                            <a:pt x="152781" y="13049"/>
                          </a:lnTo>
                          <a:cubicBezTo>
                            <a:pt x="149447" y="10954"/>
                            <a:pt x="145923" y="8953"/>
                            <a:pt x="142113" y="7334"/>
                          </a:cubicBezTo>
                          <a:cubicBezTo>
                            <a:pt x="130207" y="2476"/>
                            <a:pt x="113633" y="0"/>
                            <a:pt x="92297" y="0"/>
                          </a:cubicBezTo>
                          <a:cubicBezTo>
                            <a:pt x="70961" y="0"/>
                            <a:pt x="55817" y="2572"/>
                            <a:pt x="44291" y="7620"/>
                          </a:cubicBezTo>
                          <a:cubicBezTo>
                            <a:pt x="32766" y="12764"/>
                            <a:pt x="23813" y="20098"/>
                            <a:pt x="17431" y="29623"/>
                          </a:cubicBezTo>
                          <a:cubicBezTo>
                            <a:pt x="11049" y="39243"/>
                            <a:pt x="6763" y="52483"/>
                            <a:pt x="4286" y="69628"/>
                          </a:cubicBezTo>
                          <a:lnTo>
                            <a:pt x="65056" y="74581"/>
                          </a:lnTo>
                          <a:cubicBezTo>
                            <a:pt x="66770" y="62293"/>
                            <a:pt x="70009" y="53721"/>
                            <a:pt x="74962" y="48863"/>
                          </a:cubicBezTo>
                          <a:cubicBezTo>
                            <a:pt x="79915" y="44005"/>
                            <a:pt x="86201" y="41529"/>
                            <a:pt x="93917" y="41529"/>
                          </a:cubicBezTo>
                          <a:cubicBezTo>
                            <a:pt x="101632" y="41529"/>
                            <a:pt x="107537" y="43910"/>
                            <a:pt x="112490" y="48577"/>
                          </a:cubicBezTo>
                          <a:cubicBezTo>
                            <a:pt x="117443" y="53340"/>
                            <a:pt x="119825" y="58960"/>
                            <a:pt x="119825" y="65627"/>
                          </a:cubicBezTo>
                          <a:cubicBezTo>
                            <a:pt x="119825" y="71818"/>
                            <a:pt x="117348" y="78295"/>
                            <a:pt x="112395" y="85153"/>
                          </a:cubicBezTo>
                          <a:cubicBezTo>
                            <a:pt x="107442" y="92012"/>
                            <a:pt x="96107" y="102013"/>
                            <a:pt x="78296" y="115252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24" name="Forme libre : forme 223">
                      <a:extLst>
                        <a:ext uri="{FF2B5EF4-FFF2-40B4-BE49-F238E27FC236}">
                          <a16:creationId xmlns:a16="http://schemas.microsoft.com/office/drawing/2014/main" xmlns="" id="{E1EC148C-7473-9C8C-3F38-E880DE594F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8178" y="5152749"/>
                      <a:ext cx="1905" cy="7715"/>
                    </a:xfrm>
                    <a:custGeom>
                      <a:avLst/>
                      <a:gdLst>
                        <a:gd name="connsiteX0" fmla="*/ 0 w 1905"/>
                        <a:gd name="connsiteY0" fmla="*/ 7715 h 7715"/>
                        <a:gd name="connsiteX1" fmla="*/ 1905 w 1905"/>
                        <a:gd name="connsiteY1" fmla="*/ 7715 h 7715"/>
                        <a:gd name="connsiteX2" fmla="*/ 1905 w 1905"/>
                        <a:gd name="connsiteY2" fmla="*/ 0 h 7715"/>
                        <a:gd name="connsiteX3" fmla="*/ 0 w 1905"/>
                        <a:gd name="connsiteY3" fmla="*/ 7715 h 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" h="7715">
                          <a:moveTo>
                            <a:pt x="0" y="7715"/>
                          </a:moveTo>
                          <a:lnTo>
                            <a:pt x="1905" y="7715"/>
                          </a:lnTo>
                          <a:lnTo>
                            <a:pt x="1905" y="0"/>
                          </a:lnTo>
                          <a:lnTo>
                            <a:pt x="0" y="771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22" name="Forme libre : forme 221">
                    <a:extLst>
                      <a:ext uri="{FF2B5EF4-FFF2-40B4-BE49-F238E27FC236}">
                        <a16:creationId xmlns:a16="http://schemas.microsoft.com/office/drawing/2014/main" xmlns="" id="{426EB28B-A71D-7D19-EE2E-D46217CA9605}"/>
                      </a:ext>
                    </a:extLst>
                  </p:cNvPr>
                  <p:cNvSpPr/>
                  <p:nvPr/>
                </p:nvSpPr>
                <p:spPr>
                  <a:xfrm>
                    <a:off x="6763272" y="1482345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7" name="Groupe 216">
                  <a:extLst>
                    <a:ext uri="{FF2B5EF4-FFF2-40B4-BE49-F238E27FC236}">
                      <a16:creationId xmlns:a16="http://schemas.microsoft.com/office/drawing/2014/main" xmlns="" id="{DECC2564-FACD-16C6-BF85-02472AA4722B}"/>
                    </a:ext>
                  </a:extLst>
                </p:cNvPr>
                <p:cNvGrpSpPr/>
                <p:nvPr/>
              </p:nvGrpSpPr>
              <p:grpSpPr>
                <a:xfrm>
                  <a:off x="5710437" y="1269271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18" name="Forme libre : forme 217">
                    <a:extLst>
                      <a:ext uri="{FF2B5EF4-FFF2-40B4-BE49-F238E27FC236}">
                        <a16:creationId xmlns:a16="http://schemas.microsoft.com/office/drawing/2014/main" xmlns="" id="{345B90B9-52A2-CEFE-0C8E-2274803B769E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19" name="Forme libre : forme 218">
                    <a:extLst>
                      <a:ext uri="{FF2B5EF4-FFF2-40B4-BE49-F238E27FC236}">
                        <a16:creationId xmlns:a16="http://schemas.microsoft.com/office/drawing/2014/main" xmlns="" id="{2D3577F2-AA57-F11D-A3F1-CE8A6607E914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25" name="Groupe 224">
                <a:extLst>
                  <a:ext uri="{FF2B5EF4-FFF2-40B4-BE49-F238E27FC236}">
                    <a16:creationId xmlns:a16="http://schemas.microsoft.com/office/drawing/2014/main" xmlns="" id="{D5E2955E-C13E-9AFE-58DB-9EAC53356409}"/>
                  </a:ext>
                </a:extLst>
              </p:cNvPr>
              <p:cNvGrpSpPr/>
              <p:nvPr userDrawn="1"/>
            </p:nvGrpSpPr>
            <p:grpSpPr>
              <a:xfrm>
                <a:off x="4039613" y="4777602"/>
                <a:ext cx="960179" cy="654939"/>
                <a:chOff x="5471491" y="1269271"/>
                <a:chExt cx="960179" cy="654939"/>
              </a:xfrm>
            </p:grpSpPr>
            <p:grpSp>
              <p:nvGrpSpPr>
                <p:cNvPr id="226" name="Groupe 225">
                  <a:extLst>
                    <a:ext uri="{FF2B5EF4-FFF2-40B4-BE49-F238E27FC236}">
                      <a16:creationId xmlns:a16="http://schemas.microsoft.com/office/drawing/2014/main" xmlns="" id="{D018AA05-8E22-C373-2900-DC24E4D49E30}"/>
                    </a:ext>
                  </a:extLst>
                </p:cNvPr>
                <p:cNvGrpSpPr/>
                <p:nvPr/>
              </p:nvGrpSpPr>
              <p:grpSpPr>
                <a:xfrm>
                  <a:off x="5471491" y="1447341"/>
                  <a:ext cx="342709" cy="298799"/>
                  <a:chOff x="2352911" y="5523800"/>
                  <a:chExt cx="342709" cy="298799"/>
                </a:xfrm>
              </p:grpSpPr>
              <p:sp>
                <p:nvSpPr>
                  <p:cNvPr id="230" name="Forme libre : forme 229">
                    <a:extLst>
                      <a:ext uri="{FF2B5EF4-FFF2-40B4-BE49-F238E27FC236}">
                        <a16:creationId xmlns:a16="http://schemas.microsoft.com/office/drawing/2014/main" xmlns="" id="{B494C764-8F8A-0540-D58D-886491115293}"/>
                      </a:ext>
                    </a:extLst>
                  </p:cNvPr>
                  <p:cNvSpPr/>
                  <p:nvPr/>
                </p:nvSpPr>
                <p:spPr>
                  <a:xfrm>
                    <a:off x="2521694" y="5600858"/>
                    <a:ext cx="173926" cy="221741"/>
                  </a:xfrm>
                  <a:custGeom>
                    <a:avLst/>
                    <a:gdLst>
                      <a:gd name="connsiteX0" fmla="*/ 155067 w 173926"/>
                      <a:gd name="connsiteY0" fmla="*/ 77343 h 221741"/>
                      <a:gd name="connsiteX1" fmla="*/ 107252 w 173926"/>
                      <a:gd name="connsiteY1" fmla="*/ 56578 h 221741"/>
                      <a:gd name="connsiteX2" fmla="*/ 81725 w 173926"/>
                      <a:gd name="connsiteY2" fmla="*/ 61341 h 221741"/>
                      <a:gd name="connsiteX3" fmla="*/ 61150 w 173926"/>
                      <a:gd name="connsiteY3" fmla="*/ 75628 h 221741"/>
                      <a:gd name="connsiteX4" fmla="*/ 61150 w 173926"/>
                      <a:gd name="connsiteY4" fmla="*/ 0 h 221741"/>
                      <a:gd name="connsiteX5" fmla="*/ 42386 w 173926"/>
                      <a:gd name="connsiteY5" fmla="*/ 0 h 221741"/>
                      <a:gd name="connsiteX6" fmla="*/ 0 w 173926"/>
                      <a:gd name="connsiteY6" fmla="*/ 174498 h 221741"/>
                      <a:gd name="connsiteX7" fmla="*/ 0 w 173926"/>
                      <a:gd name="connsiteY7" fmla="*/ 218122 h 221741"/>
                      <a:gd name="connsiteX8" fmla="*/ 56674 w 173926"/>
                      <a:gd name="connsiteY8" fmla="*/ 218122 h 221741"/>
                      <a:gd name="connsiteX9" fmla="*/ 56674 w 173926"/>
                      <a:gd name="connsiteY9" fmla="*/ 194786 h 221741"/>
                      <a:gd name="connsiteX10" fmla="*/ 78391 w 173926"/>
                      <a:gd name="connsiteY10" fmla="*/ 214884 h 221741"/>
                      <a:gd name="connsiteX11" fmla="*/ 107537 w 173926"/>
                      <a:gd name="connsiteY11" fmla="*/ 221742 h 221741"/>
                      <a:gd name="connsiteX12" fmla="*/ 141351 w 173926"/>
                      <a:gd name="connsiteY12" fmla="*/ 212026 h 221741"/>
                      <a:gd name="connsiteX13" fmla="*/ 165259 w 173926"/>
                      <a:gd name="connsiteY13" fmla="*/ 182594 h 221741"/>
                      <a:gd name="connsiteX14" fmla="*/ 173927 w 173926"/>
                      <a:gd name="connsiteY14" fmla="*/ 136969 h 221741"/>
                      <a:gd name="connsiteX15" fmla="*/ 155067 w 173926"/>
                      <a:gd name="connsiteY15" fmla="*/ 77343 h 221741"/>
                      <a:gd name="connsiteX16" fmla="*/ 106013 w 173926"/>
                      <a:gd name="connsiteY16" fmla="*/ 168402 h 221741"/>
                      <a:gd name="connsiteX17" fmla="*/ 87821 w 173926"/>
                      <a:gd name="connsiteY17" fmla="*/ 177451 h 221741"/>
                      <a:gd name="connsiteX18" fmla="*/ 68390 w 173926"/>
                      <a:gd name="connsiteY18" fmla="*/ 168307 h 221741"/>
                      <a:gd name="connsiteX19" fmla="*/ 60769 w 173926"/>
                      <a:gd name="connsiteY19" fmla="*/ 138779 h 221741"/>
                      <a:gd name="connsiteX20" fmla="*/ 68580 w 173926"/>
                      <a:gd name="connsiteY20" fmla="*/ 111061 h 221741"/>
                      <a:gd name="connsiteX21" fmla="*/ 88773 w 173926"/>
                      <a:gd name="connsiteY21" fmla="*/ 101917 h 221741"/>
                      <a:gd name="connsiteX22" fmla="*/ 106299 w 173926"/>
                      <a:gd name="connsiteY22" fmla="*/ 110680 h 221741"/>
                      <a:gd name="connsiteX23" fmla="*/ 113538 w 173926"/>
                      <a:gd name="connsiteY23" fmla="*/ 138208 h 221741"/>
                      <a:gd name="connsiteX24" fmla="*/ 106204 w 173926"/>
                      <a:gd name="connsiteY24" fmla="*/ 168497 h 2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73926" h="221741">
                        <a:moveTo>
                          <a:pt x="155067" y="77343"/>
                        </a:moveTo>
                        <a:cubicBezTo>
                          <a:pt x="142494" y="63532"/>
                          <a:pt x="126492" y="56578"/>
                          <a:pt x="107252" y="56578"/>
                        </a:cubicBezTo>
                        <a:cubicBezTo>
                          <a:pt x="97917" y="56578"/>
                          <a:pt x="89440" y="58198"/>
                          <a:pt x="81725" y="61341"/>
                        </a:cubicBezTo>
                        <a:cubicBezTo>
                          <a:pt x="74009" y="64484"/>
                          <a:pt x="67151" y="69247"/>
                          <a:pt x="61150" y="75628"/>
                        </a:cubicBezTo>
                        <a:lnTo>
                          <a:pt x="61150" y="0"/>
                        </a:lnTo>
                        <a:lnTo>
                          <a:pt x="42386" y="0"/>
                        </a:lnTo>
                        <a:lnTo>
                          <a:pt x="0" y="174498"/>
                        </a:lnTo>
                        <a:lnTo>
                          <a:pt x="0" y="218122"/>
                        </a:lnTo>
                        <a:lnTo>
                          <a:pt x="56674" y="218122"/>
                        </a:lnTo>
                        <a:lnTo>
                          <a:pt x="56674" y="194786"/>
                        </a:lnTo>
                        <a:cubicBezTo>
                          <a:pt x="64484" y="204597"/>
                          <a:pt x="71723" y="211265"/>
                          <a:pt x="78391" y="214884"/>
                        </a:cubicBezTo>
                        <a:cubicBezTo>
                          <a:pt x="87249" y="219456"/>
                          <a:pt x="96965" y="221742"/>
                          <a:pt x="107537" y="221742"/>
                        </a:cubicBezTo>
                        <a:cubicBezTo>
                          <a:pt x="119920" y="221742"/>
                          <a:pt x="131254" y="218503"/>
                          <a:pt x="141351" y="212026"/>
                        </a:cubicBezTo>
                        <a:cubicBezTo>
                          <a:pt x="151543" y="205549"/>
                          <a:pt x="159448" y="195739"/>
                          <a:pt x="165259" y="182594"/>
                        </a:cubicBezTo>
                        <a:cubicBezTo>
                          <a:pt x="170974" y="169450"/>
                          <a:pt x="173927" y="154210"/>
                          <a:pt x="173927" y="136969"/>
                        </a:cubicBezTo>
                        <a:cubicBezTo>
                          <a:pt x="173927" y="111061"/>
                          <a:pt x="167640" y="91249"/>
                          <a:pt x="155067" y="77343"/>
                        </a:cubicBezTo>
                        <a:close/>
                        <a:moveTo>
                          <a:pt x="106013" y="168402"/>
                        </a:moveTo>
                        <a:cubicBezTo>
                          <a:pt x="101060" y="174403"/>
                          <a:pt x="95060" y="177451"/>
                          <a:pt x="87821" y="177451"/>
                        </a:cubicBezTo>
                        <a:cubicBezTo>
                          <a:pt x="80010" y="177451"/>
                          <a:pt x="73533" y="174403"/>
                          <a:pt x="68390" y="168307"/>
                        </a:cubicBezTo>
                        <a:cubicBezTo>
                          <a:pt x="63246" y="162211"/>
                          <a:pt x="60769" y="152400"/>
                          <a:pt x="60769" y="138779"/>
                        </a:cubicBezTo>
                        <a:cubicBezTo>
                          <a:pt x="60769" y="126397"/>
                          <a:pt x="63341" y="117157"/>
                          <a:pt x="68580" y="111061"/>
                        </a:cubicBezTo>
                        <a:cubicBezTo>
                          <a:pt x="73819" y="104965"/>
                          <a:pt x="80486" y="101917"/>
                          <a:pt x="88773" y="101917"/>
                        </a:cubicBezTo>
                        <a:cubicBezTo>
                          <a:pt x="95631" y="101917"/>
                          <a:pt x="101441" y="104870"/>
                          <a:pt x="106299" y="110680"/>
                        </a:cubicBezTo>
                        <a:cubicBezTo>
                          <a:pt x="111062" y="116491"/>
                          <a:pt x="113538" y="125730"/>
                          <a:pt x="113538" y="138208"/>
                        </a:cubicBezTo>
                        <a:cubicBezTo>
                          <a:pt x="113538" y="152400"/>
                          <a:pt x="111062" y="162496"/>
                          <a:pt x="106204" y="168497"/>
                        </a:cubicBez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31" name="Forme libre : forme 230">
                    <a:extLst>
                      <a:ext uri="{FF2B5EF4-FFF2-40B4-BE49-F238E27FC236}">
                        <a16:creationId xmlns:a16="http://schemas.microsoft.com/office/drawing/2014/main" xmlns="" id="{359480DB-54B6-258A-578F-6AEC37E852F7}"/>
                      </a:ext>
                    </a:extLst>
                  </p:cNvPr>
                  <p:cNvSpPr/>
                  <p:nvPr/>
                </p:nvSpPr>
                <p:spPr>
                  <a:xfrm>
                    <a:off x="2352911" y="5523800"/>
                    <a:ext cx="152685" cy="221932"/>
                  </a:xfrm>
                  <a:custGeom>
                    <a:avLst/>
                    <a:gdLst>
                      <a:gd name="connsiteX0" fmla="*/ 78391 w 152685"/>
                      <a:gd name="connsiteY0" fmla="*/ 115252 h 221932"/>
                      <a:gd name="connsiteX1" fmla="*/ 18955 w 152685"/>
                      <a:gd name="connsiteY1" fmla="*/ 171260 h 221932"/>
                      <a:gd name="connsiteX2" fmla="*/ 0 w 152685"/>
                      <a:gd name="connsiteY2" fmla="*/ 221933 h 221932"/>
                      <a:gd name="connsiteX3" fmla="*/ 102298 w 152685"/>
                      <a:gd name="connsiteY3" fmla="*/ 221933 h 221932"/>
                      <a:gd name="connsiteX4" fmla="*/ 114205 w 152685"/>
                      <a:gd name="connsiteY4" fmla="*/ 172498 h 221932"/>
                      <a:gd name="connsiteX5" fmla="*/ 87154 w 152685"/>
                      <a:gd name="connsiteY5" fmla="*/ 172498 h 221932"/>
                      <a:gd name="connsiteX6" fmla="*/ 101632 w 152685"/>
                      <a:gd name="connsiteY6" fmla="*/ 159258 h 221932"/>
                      <a:gd name="connsiteX7" fmla="*/ 120682 w 152685"/>
                      <a:gd name="connsiteY7" fmla="*/ 145352 h 221932"/>
                      <a:gd name="connsiteX8" fmla="*/ 152686 w 152685"/>
                      <a:gd name="connsiteY8" fmla="*/ 12954 h 221932"/>
                      <a:gd name="connsiteX9" fmla="*/ 142113 w 152685"/>
                      <a:gd name="connsiteY9" fmla="*/ 7334 h 221932"/>
                      <a:gd name="connsiteX10" fmla="*/ 92297 w 152685"/>
                      <a:gd name="connsiteY10" fmla="*/ 0 h 221932"/>
                      <a:gd name="connsiteX11" fmla="*/ 44291 w 152685"/>
                      <a:gd name="connsiteY11" fmla="*/ 7620 h 221932"/>
                      <a:gd name="connsiteX12" fmla="*/ 17431 w 152685"/>
                      <a:gd name="connsiteY12" fmla="*/ 29623 h 221932"/>
                      <a:gd name="connsiteX13" fmla="*/ 4286 w 152685"/>
                      <a:gd name="connsiteY13" fmla="*/ 69628 h 221932"/>
                      <a:gd name="connsiteX14" fmla="*/ 65056 w 152685"/>
                      <a:gd name="connsiteY14" fmla="*/ 74581 h 221932"/>
                      <a:gd name="connsiteX15" fmla="*/ 74962 w 152685"/>
                      <a:gd name="connsiteY15" fmla="*/ 48863 h 221932"/>
                      <a:gd name="connsiteX16" fmla="*/ 93917 w 152685"/>
                      <a:gd name="connsiteY16" fmla="*/ 41529 h 221932"/>
                      <a:gd name="connsiteX17" fmla="*/ 112490 w 152685"/>
                      <a:gd name="connsiteY17" fmla="*/ 48577 h 221932"/>
                      <a:gd name="connsiteX18" fmla="*/ 119825 w 152685"/>
                      <a:gd name="connsiteY18" fmla="*/ 65627 h 221932"/>
                      <a:gd name="connsiteX19" fmla="*/ 112395 w 152685"/>
                      <a:gd name="connsiteY19" fmla="*/ 85154 h 221932"/>
                      <a:gd name="connsiteX20" fmla="*/ 78296 w 152685"/>
                      <a:gd name="connsiteY20" fmla="*/ 115252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52685" h="221932">
                        <a:moveTo>
                          <a:pt x="78391" y="115252"/>
                        </a:moveTo>
                        <a:cubicBezTo>
                          <a:pt x="49340" y="136779"/>
                          <a:pt x="29527" y="155448"/>
                          <a:pt x="18955" y="171260"/>
                        </a:cubicBezTo>
                        <a:cubicBezTo>
                          <a:pt x="8382" y="187071"/>
                          <a:pt x="2096" y="204025"/>
                          <a:pt x="0" y="221933"/>
                        </a:cubicBezTo>
                        <a:lnTo>
                          <a:pt x="102298" y="221933"/>
                        </a:lnTo>
                        <a:lnTo>
                          <a:pt x="114205" y="172498"/>
                        </a:lnTo>
                        <a:lnTo>
                          <a:pt x="87154" y="172498"/>
                        </a:lnTo>
                        <a:cubicBezTo>
                          <a:pt x="92678" y="167069"/>
                          <a:pt x="97536" y="162592"/>
                          <a:pt x="101632" y="159258"/>
                        </a:cubicBezTo>
                        <a:cubicBezTo>
                          <a:pt x="105061" y="156400"/>
                          <a:pt x="111538" y="151733"/>
                          <a:pt x="120682" y="145352"/>
                        </a:cubicBezTo>
                        <a:lnTo>
                          <a:pt x="152686" y="12954"/>
                        </a:lnTo>
                        <a:cubicBezTo>
                          <a:pt x="149352" y="10858"/>
                          <a:pt x="145923" y="8858"/>
                          <a:pt x="142113" y="7334"/>
                        </a:cubicBezTo>
                        <a:cubicBezTo>
                          <a:pt x="130207" y="2477"/>
                          <a:pt x="113633" y="0"/>
                          <a:pt x="92297" y="0"/>
                        </a:cubicBezTo>
                        <a:cubicBezTo>
                          <a:pt x="70961" y="0"/>
                          <a:pt x="55817" y="2572"/>
                          <a:pt x="44291" y="7620"/>
                        </a:cubicBezTo>
                        <a:cubicBezTo>
                          <a:pt x="32766" y="12764"/>
                          <a:pt x="23813" y="20098"/>
                          <a:pt x="17431" y="29623"/>
                        </a:cubicBezTo>
                        <a:cubicBezTo>
                          <a:pt x="11049" y="39243"/>
                          <a:pt x="6763" y="52483"/>
                          <a:pt x="4286" y="69628"/>
                        </a:cubicBezTo>
                        <a:lnTo>
                          <a:pt x="65056" y="74581"/>
                        </a:lnTo>
                        <a:cubicBezTo>
                          <a:pt x="66770" y="62294"/>
                          <a:pt x="70009" y="53721"/>
                          <a:pt x="74962" y="48863"/>
                        </a:cubicBezTo>
                        <a:cubicBezTo>
                          <a:pt x="79915" y="44006"/>
                          <a:pt x="86201" y="41529"/>
                          <a:pt x="93917" y="41529"/>
                        </a:cubicBezTo>
                        <a:cubicBezTo>
                          <a:pt x="101632" y="41529"/>
                          <a:pt x="107537" y="43910"/>
                          <a:pt x="112490" y="48577"/>
                        </a:cubicBezTo>
                        <a:cubicBezTo>
                          <a:pt x="117443" y="53340"/>
                          <a:pt x="119825" y="58960"/>
                          <a:pt x="119825" y="65627"/>
                        </a:cubicBezTo>
                        <a:cubicBezTo>
                          <a:pt x="119825" y="71819"/>
                          <a:pt x="117348" y="78296"/>
                          <a:pt x="112395" y="85154"/>
                        </a:cubicBezTo>
                        <a:cubicBezTo>
                          <a:pt x="107442" y="92012"/>
                          <a:pt x="96107" y="102013"/>
                          <a:pt x="78296" y="115252"/>
                        </a:cubicBez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32" name="Forme libre : forme 231">
                    <a:extLst>
                      <a:ext uri="{FF2B5EF4-FFF2-40B4-BE49-F238E27FC236}">
                        <a16:creationId xmlns:a16="http://schemas.microsoft.com/office/drawing/2014/main" xmlns="" id="{0973F866-EC15-7337-C760-E5ADA630B278}"/>
                      </a:ext>
                    </a:extLst>
                  </p:cNvPr>
                  <p:cNvSpPr/>
                  <p:nvPr/>
                </p:nvSpPr>
                <p:spPr>
                  <a:xfrm>
                    <a:off x="2461972" y="5544565"/>
                    <a:ext cx="96107" cy="253841"/>
                  </a:xfrm>
                  <a:custGeom>
                    <a:avLst/>
                    <a:gdLst>
                      <a:gd name="connsiteX0" fmla="*/ 61341 w 96107"/>
                      <a:gd name="connsiteY0" fmla="*/ 0 h 253841"/>
                      <a:gd name="connsiteX1" fmla="*/ 96107 w 96107"/>
                      <a:gd name="connsiteY1" fmla="*/ 0 h 253841"/>
                      <a:gd name="connsiteX2" fmla="*/ 34480 w 96107"/>
                      <a:gd name="connsiteY2" fmla="*/ 253841 h 253841"/>
                      <a:gd name="connsiteX3" fmla="*/ 0 w 96107"/>
                      <a:gd name="connsiteY3" fmla="*/ 253841 h 253841"/>
                      <a:gd name="connsiteX4" fmla="*/ 61341 w 96107"/>
                      <a:gd name="connsiteY4" fmla="*/ 0 h 253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107" h="253841">
                        <a:moveTo>
                          <a:pt x="61341" y="0"/>
                        </a:moveTo>
                        <a:lnTo>
                          <a:pt x="96107" y="0"/>
                        </a:lnTo>
                        <a:lnTo>
                          <a:pt x="34480" y="253841"/>
                        </a:lnTo>
                        <a:lnTo>
                          <a:pt x="0" y="253841"/>
                        </a:lnTo>
                        <a:lnTo>
                          <a:pt x="61341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27" name="Groupe 226">
                  <a:extLst>
                    <a:ext uri="{FF2B5EF4-FFF2-40B4-BE49-F238E27FC236}">
                      <a16:creationId xmlns:a16="http://schemas.microsoft.com/office/drawing/2014/main" xmlns="" id="{524D8CA6-4D40-0AF1-5241-3018B4950506}"/>
                    </a:ext>
                  </a:extLst>
                </p:cNvPr>
                <p:cNvGrpSpPr/>
                <p:nvPr/>
              </p:nvGrpSpPr>
              <p:grpSpPr>
                <a:xfrm>
                  <a:off x="5710437" y="1269271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28" name="Forme libre : forme 227">
                    <a:extLst>
                      <a:ext uri="{FF2B5EF4-FFF2-40B4-BE49-F238E27FC236}">
                        <a16:creationId xmlns:a16="http://schemas.microsoft.com/office/drawing/2014/main" xmlns="" id="{87381637-A7BB-A7CF-B1A9-208D470D2507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29" name="Forme libre : forme 228">
                    <a:extLst>
                      <a:ext uri="{FF2B5EF4-FFF2-40B4-BE49-F238E27FC236}">
                        <a16:creationId xmlns:a16="http://schemas.microsoft.com/office/drawing/2014/main" xmlns="" id="{4BEB2A97-E497-25AE-FCCE-7B1973CDB160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33" name="Groupe 232">
                <a:extLst>
                  <a:ext uri="{FF2B5EF4-FFF2-40B4-BE49-F238E27FC236}">
                    <a16:creationId xmlns:a16="http://schemas.microsoft.com/office/drawing/2014/main" xmlns="" id="{5368A4DE-5B36-A578-2B6F-C0DB64C9DDF2}"/>
                  </a:ext>
                </a:extLst>
              </p:cNvPr>
              <p:cNvGrpSpPr/>
              <p:nvPr userDrawn="1"/>
            </p:nvGrpSpPr>
            <p:grpSpPr>
              <a:xfrm>
                <a:off x="5260693" y="4777602"/>
                <a:ext cx="1015790" cy="654939"/>
                <a:chOff x="10266052" y="1398441"/>
                <a:chExt cx="1015790" cy="654939"/>
              </a:xfrm>
            </p:grpSpPr>
            <p:grpSp>
              <p:nvGrpSpPr>
                <p:cNvPr id="234" name="Groupe 233">
                  <a:extLst>
                    <a:ext uri="{FF2B5EF4-FFF2-40B4-BE49-F238E27FC236}">
                      <a16:creationId xmlns:a16="http://schemas.microsoft.com/office/drawing/2014/main" xmlns="" id="{C9CA523B-7A6C-D741-9267-0F85425420D9}"/>
                    </a:ext>
                  </a:extLst>
                </p:cNvPr>
                <p:cNvGrpSpPr/>
                <p:nvPr/>
              </p:nvGrpSpPr>
              <p:grpSpPr>
                <a:xfrm>
                  <a:off x="10266052" y="1572987"/>
                  <a:ext cx="334327" cy="305847"/>
                  <a:chOff x="10266052" y="614080"/>
                  <a:chExt cx="334327" cy="305847"/>
                </a:xfrm>
              </p:grpSpPr>
              <p:sp>
                <p:nvSpPr>
                  <p:cNvPr id="238" name="Forme libre : forme 237">
                    <a:extLst>
                      <a:ext uri="{FF2B5EF4-FFF2-40B4-BE49-F238E27FC236}">
                        <a16:creationId xmlns:a16="http://schemas.microsoft.com/office/drawing/2014/main" xmlns="" id="{5D4947CD-7816-2910-A0B4-7DAF501EED15}"/>
                      </a:ext>
                    </a:extLst>
                  </p:cNvPr>
                  <p:cNvSpPr/>
                  <p:nvPr/>
                </p:nvSpPr>
                <p:spPr>
                  <a:xfrm>
                    <a:off x="10434359" y="754764"/>
                    <a:ext cx="166020" cy="165163"/>
                  </a:xfrm>
                  <a:custGeom>
                    <a:avLst/>
                    <a:gdLst>
                      <a:gd name="connsiteX0" fmla="*/ 108490 w 166020"/>
                      <a:gd name="connsiteY0" fmla="*/ 99632 h 165163"/>
                      <a:gd name="connsiteX1" fmla="*/ 96393 w 166020"/>
                      <a:gd name="connsiteY1" fmla="*/ 118396 h 165163"/>
                      <a:gd name="connsiteX2" fmla="*/ 76391 w 166020"/>
                      <a:gd name="connsiteY2" fmla="*/ 124492 h 165163"/>
                      <a:gd name="connsiteX3" fmla="*/ 52864 w 166020"/>
                      <a:gd name="connsiteY3" fmla="*/ 114395 h 165163"/>
                      <a:gd name="connsiteX4" fmla="*/ 43625 w 166020"/>
                      <a:gd name="connsiteY4" fmla="*/ 84868 h 165163"/>
                      <a:gd name="connsiteX5" fmla="*/ 52959 w 166020"/>
                      <a:gd name="connsiteY5" fmla="*/ 52292 h 165163"/>
                      <a:gd name="connsiteX6" fmla="*/ 77248 w 166020"/>
                      <a:gd name="connsiteY6" fmla="*/ 41529 h 165163"/>
                      <a:gd name="connsiteX7" fmla="*/ 96203 w 166020"/>
                      <a:gd name="connsiteY7" fmla="*/ 46673 h 165163"/>
                      <a:gd name="connsiteX8" fmla="*/ 105918 w 166020"/>
                      <a:gd name="connsiteY8" fmla="*/ 61913 h 165163"/>
                      <a:gd name="connsiteX9" fmla="*/ 162878 w 166020"/>
                      <a:gd name="connsiteY9" fmla="*/ 54292 h 165163"/>
                      <a:gd name="connsiteX10" fmla="*/ 134398 w 166020"/>
                      <a:gd name="connsiteY10" fmla="*/ 13811 h 165163"/>
                      <a:gd name="connsiteX11" fmla="*/ 75343 w 166020"/>
                      <a:gd name="connsiteY11" fmla="*/ 0 h 165163"/>
                      <a:gd name="connsiteX12" fmla="*/ 31337 w 166020"/>
                      <a:gd name="connsiteY12" fmla="*/ 6858 h 165163"/>
                      <a:gd name="connsiteX13" fmla="*/ 0 w 166020"/>
                      <a:gd name="connsiteY13" fmla="*/ 136017 h 165163"/>
                      <a:gd name="connsiteX14" fmla="*/ 9049 w 166020"/>
                      <a:gd name="connsiteY14" fmla="*/ 145351 h 165163"/>
                      <a:gd name="connsiteX15" fmla="*/ 37814 w 166020"/>
                      <a:gd name="connsiteY15" fmla="*/ 160496 h 165163"/>
                      <a:gd name="connsiteX16" fmla="*/ 79724 w 166020"/>
                      <a:gd name="connsiteY16" fmla="*/ 165163 h 165163"/>
                      <a:gd name="connsiteX17" fmla="*/ 122682 w 166020"/>
                      <a:gd name="connsiteY17" fmla="*/ 157829 h 165163"/>
                      <a:gd name="connsiteX18" fmla="*/ 150400 w 166020"/>
                      <a:gd name="connsiteY18" fmla="*/ 137350 h 165163"/>
                      <a:gd name="connsiteX19" fmla="*/ 166021 w 166020"/>
                      <a:gd name="connsiteY19" fmla="*/ 106204 h 165163"/>
                      <a:gd name="connsiteX20" fmla="*/ 108395 w 166020"/>
                      <a:gd name="connsiteY20" fmla="*/ 99632 h 16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020" h="165163">
                        <a:moveTo>
                          <a:pt x="108490" y="99632"/>
                        </a:moveTo>
                        <a:cubicBezTo>
                          <a:pt x="105823" y="108109"/>
                          <a:pt x="101727" y="114300"/>
                          <a:pt x="96393" y="118396"/>
                        </a:cubicBezTo>
                        <a:cubicBezTo>
                          <a:pt x="90964" y="122492"/>
                          <a:pt x="84296" y="124492"/>
                          <a:pt x="76391" y="124492"/>
                        </a:cubicBezTo>
                        <a:cubicBezTo>
                          <a:pt x="66866" y="124492"/>
                          <a:pt x="59055" y="121158"/>
                          <a:pt x="52864" y="114395"/>
                        </a:cubicBezTo>
                        <a:cubicBezTo>
                          <a:pt x="46673" y="107633"/>
                          <a:pt x="43625" y="97822"/>
                          <a:pt x="43625" y="84868"/>
                        </a:cubicBezTo>
                        <a:cubicBezTo>
                          <a:pt x="43625" y="70295"/>
                          <a:pt x="46768" y="59436"/>
                          <a:pt x="52959" y="52292"/>
                        </a:cubicBezTo>
                        <a:cubicBezTo>
                          <a:pt x="59150" y="45149"/>
                          <a:pt x="67247" y="41529"/>
                          <a:pt x="77248" y="41529"/>
                        </a:cubicBezTo>
                        <a:cubicBezTo>
                          <a:pt x="85154" y="41529"/>
                          <a:pt x="91535" y="43244"/>
                          <a:pt x="96203" y="46673"/>
                        </a:cubicBezTo>
                        <a:cubicBezTo>
                          <a:pt x="100870" y="50101"/>
                          <a:pt x="104204" y="55150"/>
                          <a:pt x="105918" y="61913"/>
                        </a:cubicBezTo>
                        <a:lnTo>
                          <a:pt x="162878" y="54292"/>
                        </a:lnTo>
                        <a:cubicBezTo>
                          <a:pt x="157448" y="36576"/>
                          <a:pt x="147923" y="23050"/>
                          <a:pt x="134398" y="13811"/>
                        </a:cubicBezTo>
                        <a:cubicBezTo>
                          <a:pt x="120872" y="4572"/>
                          <a:pt x="101156" y="0"/>
                          <a:pt x="75343" y="0"/>
                        </a:cubicBezTo>
                        <a:cubicBezTo>
                          <a:pt x="57531" y="0"/>
                          <a:pt x="42863" y="2286"/>
                          <a:pt x="31337" y="6858"/>
                        </a:cubicBezTo>
                        <a:lnTo>
                          <a:pt x="0" y="136017"/>
                        </a:lnTo>
                        <a:cubicBezTo>
                          <a:pt x="2762" y="139351"/>
                          <a:pt x="5715" y="142494"/>
                          <a:pt x="9049" y="145351"/>
                        </a:cubicBezTo>
                        <a:cubicBezTo>
                          <a:pt x="17050" y="152305"/>
                          <a:pt x="26670" y="157353"/>
                          <a:pt x="37814" y="160496"/>
                        </a:cubicBezTo>
                        <a:cubicBezTo>
                          <a:pt x="48958" y="163640"/>
                          <a:pt x="62960" y="165163"/>
                          <a:pt x="79724" y="165163"/>
                        </a:cubicBezTo>
                        <a:cubicBezTo>
                          <a:pt x="96488" y="165163"/>
                          <a:pt x="111443" y="162687"/>
                          <a:pt x="122682" y="157829"/>
                        </a:cubicBezTo>
                        <a:cubicBezTo>
                          <a:pt x="133922" y="152971"/>
                          <a:pt x="143161" y="146113"/>
                          <a:pt x="150400" y="137350"/>
                        </a:cubicBezTo>
                        <a:cubicBezTo>
                          <a:pt x="157639" y="128588"/>
                          <a:pt x="162878" y="118205"/>
                          <a:pt x="166021" y="106204"/>
                        </a:cubicBezTo>
                        <a:lnTo>
                          <a:pt x="108395" y="99632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39" name="Graphique 96">
                    <a:extLst>
                      <a:ext uri="{FF2B5EF4-FFF2-40B4-BE49-F238E27FC236}">
                        <a16:creationId xmlns:a16="http://schemas.microsoft.com/office/drawing/2014/main" xmlns="" id="{59A88108-AAF8-8D4D-0C64-6CDF09C475F1}"/>
                      </a:ext>
                    </a:extLst>
                  </p:cNvPr>
                  <p:cNvGrpSpPr/>
                  <p:nvPr/>
                </p:nvGrpSpPr>
                <p:grpSpPr>
                  <a:xfrm>
                    <a:off x="10266052" y="620938"/>
                    <a:ext cx="181832" cy="222027"/>
                    <a:chOff x="2328251" y="5713486"/>
                    <a:chExt cx="181832" cy="222027"/>
                  </a:xfrm>
                  <a:solidFill>
                    <a:srgbClr val="050840"/>
                  </a:solidFill>
                </p:grpSpPr>
                <p:sp>
                  <p:nvSpPr>
                    <p:cNvPr id="241" name="Forme libre : forme 240">
                      <a:extLst>
                        <a:ext uri="{FF2B5EF4-FFF2-40B4-BE49-F238E27FC236}">
                          <a16:creationId xmlns:a16="http://schemas.microsoft.com/office/drawing/2014/main" xmlns="" id="{E5CDA656-934A-B778-51EF-1F00A08A0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8251" y="5713486"/>
                      <a:ext cx="152781" cy="222027"/>
                    </a:xfrm>
                    <a:custGeom>
                      <a:avLst/>
                      <a:gdLst>
                        <a:gd name="connsiteX0" fmla="*/ 78391 w 152781"/>
                        <a:gd name="connsiteY0" fmla="*/ 115348 h 222027"/>
                        <a:gd name="connsiteX1" fmla="*/ 18955 w 152781"/>
                        <a:gd name="connsiteY1" fmla="*/ 171355 h 222027"/>
                        <a:gd name="connsiteX2" fmla="*/ 0 w 152781"/>
                        <a:gd name="connsiteY2" fmla="*/ 222028 h 222027"/>
                        <a:gd name="connsiteX3" fmla="*/ 102394 w 152781"/>
                        <a:gd name="connsiteY3" fmla="*/ 222028 h 222027"/>
                        <a:gd name="connsiteX4" fmla="*/ 114300 w 152781"/>
                        <a:gd name="connsiteY4" fmla="*/ 172593 h 222027"/>
                        <a:gd name="connsiteX5" fmla="*/ 87154 w 152781"/>
                        <a:gd name="connsiteY5" fmla="*/ 172593 h 222027"/>
                        <a:gd name="connsiteX6" fmla="*/ 101632 w 152781"/>
                        <a:gd name="connsiteY6" fmla="*/ 159353 h 222027"/>
                        <a:gd name="connsiteX7" fmla="*/ 120872 w 152781"/>
                        <a:gd name="connsiteY7" fmla="*/ 145256 h 222027"/>
                        <a:gd name="connsiteX8" fmla="*/ 152781 w 152781"/>
                        <a:gd name="connsiteY8" fmla="*/ 13049 h 222027"/>
                        <a:gd name="connsiteX9" fmla="*/ 142113 w 152781"/>
                        <a:gd name="connsiteY9" fmla="*/ 7334 h 222027"/>
                        <a:gd name="connsiteX10" fmla="*/ 92297 w 152781"/>
                        <a:gd name="connsiteY10" fmla="*/ 0 h 222027"/>
                        <a:gd name="connsiteX11" fmla="*/ 44291 w 152781"/>
                        <a:gd name="connsiteY11" fmla="*/ 7620 h 222027"/>
                        <a:gd name="connsiteX12" fmla="*/ 17431 w 152781"/>
                        <a:gd name="connsiteY12" fmla="*/ 29623 h 222027"/>
                        <a:gd name="connsiteX13" fmla="*/ 4286 w 152781"/>
                        <a:gd name="connsiteY13" fmla="*/ 69628 h 222027"/>
                        <a:gd name="connsiteX14" fmla="*/ 65056 w 152781"/>
                        <a:gd name="connsiteY14" fmla="*/ 74581 h 222027"/>
                        <a:gd name="connsiteX15" fmla="*/ 74962 w 152781"/>
                        <a:gd name="connsiteY15" fmla="*/ 48863 h 222027"/>
                        <a:gd name="connsiteX16" fmla="*/ 93917 w 152781"/>
                        <a:gd name="connsiteY16" fmla="*/ 41529 h 222027"/>
                        <a:gd name="connsiteX17" fmla="*/ 112490 w 152781"/>
                        <a:gd name="connsiteY17" fmla="*/ 48577 h 222027"/>
                        <a:gd name="connsiteX18" fmla="*/ 119825 w 152781"/>
                        <a:gd name="connsiteY18" fmla="*/ 65627 h 222027"/>
                        <a:gd name="connsiteX19" fmla="*/ 112395 w 152781"/>
                        <a:gd name="connsiteY19" fmla="*/ 85153 h 222027"/>
                        <a:gd name="connsiteX20" fmla="*/ 78296 w 152781"/>
                        <a:gd name="connsiteY20" fmla="*/ 115252 h 222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52781" h="222027">
                          <a:moveTo>
                            <a:pt x="78391" y="115348"/>
                          </a:moveTo>
                          <a:cubicBezTo>
                            <a:pt x="49340" y="136874"/>
                            <a:pt x="29527" y="155543"/>
                            <a:pt x="18955" y="171355"/>
                          </a:cubicBezTo>
                          <a:cubicBezTo>
                            <a:pt x="8382" y="187166"/>
                            <a:pt x="2096" y="204121"/>
                            <a:pt x="0" y="222028"/>
                          </a:cubicBezTo>
                          <a:lnTo>
                            <a:pt x="102394" y="222028"/>
                          </a:lnTo>
                          <a:lnTo>
                            <a:pt x="114300" y="172593"/>
                          </a:lnTo>
                          <a:lnTo>
                            <a:pt x="87154" y="172593"/>
                          </a:lnTo>
                          <a:cubicBezTo>
                            <a:pt x="92678" y="167164"/>
                            <a:pt x="97536" y="162687"/>
                            <a:pt x="101632" y="159353"/>
                          </a:cubicBezTo>
                          <a:cubicBezTo>
                            <a:pt x="105061" y="156496"/>
                            <a:pt x="111633" y="151733"/>
                            <a:pt x="120872" y="145256"/>
                          </a:cubicBezTo>
                          <a:lnTo>
                            <a:pt x="152781" y="13049"/>
                          </a:lnTo>
                          <a:cubicBezTo>
                            <a:pt x="149447" y="10954"/>
                            <a:pt x="145923" y="8953"/>
                            <a:pt x="142113" y="7334"/>
                          </a:cubicBezTo>
                          <a:cubicBezTo>
                            <a:pt x="130207" y="2476"/>
                            <a:pt x="113633" y="0"/>
                            <a:pt x="92297" y="0"/>
                          </a:cubicBezTo>
                          <a:cubicBezTo>
                            <a:pt x="70961" y="0"/>
                            <a:pt x="55817" y="2572"/>
                            <a:pt x="44291" y="7620"/>
                          </a:cubicBezTo>
                          <a:cubicBezTo>
                            <a:pt x="32766" y="12763"/>
                            <a:pt x="23813" y="20098"/>
                            <a:pt x="17431" y="29623"/>
                          </a:cubicBezTo>
                          <a:cubicBezTo>
                            <a:pt x="11049" y="39148"/>
                            <a:pt x="6763" y="52483"/>
                            <a:pt x="4286" y="69628"/>
                          </a:cubicBezTo>
                          <a:lnTo>
                            <a:pt x="65056" y="74581"/>
                          </a:lnTo>
                          <a:cubicBezTo>
                            <a:pt x="66770" y="62294"/>
                            <a:pt x="70009" y="53721"/>
                            <a:pt x="74962" y="48863"/>
                          </a:cubicBezTo>
                          <a:cubicBezTo>
                            <a:pt x="79915" y="44005"/>
                            <a:pt x="86201" y="41529"/>
                            <a:pt x="93917" y="41529"/>
                          </a:cubicBezTo>
                          <a:cubicBezTo>
                            <a:pt x="101632" y="41529"/>
                            <a:pt x="107537" y="43910"/>
                            <a:pt x="112490" y="48577"/>
                          </a:cubicBezTo>
                          <a:cubicBezTo>
                            <a:pt x="117443" y="53245"/>
                            <a:pt x="119825" y="58960"/>
                            <a:pt x="119825" y="65627"/>
                          </a:cubicBezTo>
                          <a:cubicBezTo>
                            <a:pt x="119825" y="71819"/>
                            <a:pt x="117348" y="78295"/>
                            <a:pt x="112395" y="85153"/>
                          </a:cubicBezTo>
                          <a:cubicBezTo>
                            <a:pt x="107442" y="92011"/>
                            <a:pt x="96107" y="102013"/>
                            <a:pt x="78296" y="115252"/>
                          </a:cubicBezTo>
                          <a:close/>
                        </a:path>
                      </a:pathLst>
                    </a:custGeom>
                    <a:solidFill>
                      <a:srgbClr val="05084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42" name="Forme libre : forme 241">
                      <a:extLst>
                        <a:ext uri="{FF2B5EF4-FFF2-40B4-BE49-F238E27FC236}">
                          <a16:creationId xmlns:a16="http://schemas.microsoft.com/office/drawing/2014/main" xmlns="" id="{E47AF85C-70DE-ED9F-6790-3F51BAAC8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8178" y="5927798"/>
                      <a:ext cx="1905" cy="7715"/>
                    </a:xfrm>
                    <a:custGeom>
                      <a:avLst/>
                      <a:gdLst>
                        <a:gd name="connsiteX0" fmla="*/ 0 w 1905"/>
                        <a:gd name="connsiteY0" fmla="*/ 7715 h 7715"/>
                        <a:gd name="connsiteX1" fmla="*/ 1905 w 1905"/>
                        <a:gd name="connsiteY1" fmla="*/ 7715 h 7715"/>
                        <a:gd name="connsiteX2" fmla="*/ 1905 w 1905"/>
                        <a:gd name="connsiteY2" fmla="*/ 0 h 7715"/>
                        <a:gd name="connsiteX3" fmla="*/ 0 w 1905"/>
                        <a:gd name="connsiteY3" fmla="*/ 7715 h 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" h="7715">
                          <a:moveTo>
                            <a:pt x="0" y="7715"/>
                          </a:moveTo>
                          <a:lnTo>
                            <a:pt x="1905" y="7715"/>
                          </a:lnTo>
                          <a:lnTo>
                            <a:pt x="1905" y="0"/>
                          </a:lnTo>
                          <a:lnTo>
                            <a:pt x="0" y="771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40" name="Forme libre : forme 239">
                    <a:extLst>
                      <a:ext uri="{FF2B5EF4-FFF2-40B4-BE49-F238E27FC236}">
                        <a16:creationId xmlns:a16="http://schemas.microsoft.com/office/drawing/2014/main" xmlns="" id="{65134D5A-7375-D7C5-7596-A0976B775C11}"/>
                      </a:ext>
                    </a:extLst>
                  </p:cNvPr>
                  <p:cNvSpPr/>
                  <p:nvPr/>
                </p:nvSpPr>
                <p:spPr>
                  <a:xfrm>
                    <a:off x="10375208" y="614080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35" name="Groupe 234">
                  <a:extLst>
                    <a:ext uri="{FF2B5EF4-FFF2-40B4-BE49-F238E27FC236}">
                      <a16:creationId xmlns:a16="http://schemas.microsoft.com/office/drawing/2014/main" xmlns="" id="{557EA8D6-D72A-DED6-07D3-18994AE3B552}"/>
                    </a:ext>
                  </a:extLst>
                </p:cNvPr>
                <p:cNvGrpSpPr/>
                <p:nvPr/>
              </p:nvGrpSpPr>
              <p:grpSpPr>
                <a:xfrm>
                  <a:off x="10560609" y="1398441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36" name="Forme libre : forme 235">
                    <a:extLst>
                      <a:ext uri="{FF2B5EF4-FFF2-40B4-BE49-F238E27FC236}">
                        <a16:creationId xmlns:a16="http://schemas.microsoft.com/office/drawing/2014/main" xmlns="" id="{E9794439-3244-AD59-7606-E3DCBF6CBA5C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37" name="Forme libre : forme 236">
                    <a:extLst>
                      <a:ext uri="{FF2B5EF4-FFF2-40B4-BE49-F238E27FC236}">
                        <a16:creationId xmlns:a16="http://schemas.microsoft.com/office/drawing/2014/main" xmlns="" id="{099049E2-57CC-4A42-BA35-8A44C4B1F434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43" name="Groupe 242">
                <a:extLst>
                  <a:ext uri="{FF2B5EF4-FFF2-40B4-BE49-F238E27FC236}">
                    <a16:creationId xmlns:a16="http://schemas.microsoft.com/office/drawing/2014/main" xmlns="" id="{01E1C7E8-CC0E-02B3-92CC-833123484CB8}"/>
                  </a:ext>
                </a:extLst>
              </p:cNvPr>
              <p:cNvGrpSpPr/>
              <p:nvPr userDrawn="1"/>
            </p:nvGrpSpPr>
            <p:grpSpPr>
              <a:xfrm>
                <a:off x="6537383" y="4777602"/>
                <a:ext cx="1015790" cy="654939"/>
                <a:chOff x="3862204" y="302202"/>
                <a:chExt cx="1015790" cy="654939"/>
              </a:xfrm>
            </p:grpSpPr>
            <p:grpSp>
              <p:nvGrpSpPr>
                <p:cNvPr id="244" name="Groupe 243">
                  <a:extLst>
                    <a:ext uri="{FF2B5EF4-FFF2-40B4-BE49-F238E27FC236}">
                      <a16:creationId xmlns:a16="http://schemas.microsoft.com/office/drawing/2014/main" xmlns="" id="{298A594D-3594-566C-1CD7-034CA12799CD}"/>
                    </a:ext>
                  </a:extLst>
                </p:cNvPr>
                <p:cNvGrpSpPr/>
                <p:nvPr/>
              </p:nvGrpSpPr>
              <p:grpSpPr>
                <a:xfrm>
                  <a:off x="3862204" y="476748"/>
                  <a:ext cx="325183" cy="305847"/>
                  <a:chOff x="3061832" y="458880"/>
                  <a:chExt cx="325183" cy="305847"/>
                </a:xfrm>
              </p:grpSpPr>
              <p:sp>
                <p:nvSpPr>
                  <p:cNvPr id="248" name="Forme libre : forme 247">
                    <a:extLst>
                      <a:ext uri="{FF2B5EF4-FFF2-40B4-BE49-F238E27FC236}">
                        <a16:creationId xmlns:a16="http://schemas.microsoft.com/office/drawing/2014/main" xmlns="" id="{E7D0B10E-F90A-5BDB-341A-FAD1CA9EDDCA}"/>
                      </a:ext>
                    </a:extLst>
                  </p:cNvPr>
                  <p:cNvSpPr/>
                  <p:nvPr/>
                </p:nvSpPr>
                <p:spPr>
                  <a:xfrm>
                    <a:off x="3229282" y="542890"/>
                    <a:ext cx="157733" cy="221837"/>
                  </a:xfrm>
                  <a:custGeom>
                    <a:avLst/>
                    <a:gdLst>
                      <a:gd name="connsiteX0" fmla="*/ 96679 w 157733"/>
                      <a:gd name="connsiteY0" fmla="*/ 95 h 221837"/>
                      <a:gd name="connsiteX1" fmla="*/ 96679 w 157733"/>
                      <a:gd name="connsiteY1" fmla="*/ 75724 h 221837"/>
                      <a:gd name="connsiteX2" fmla="*/ 76200 w 157733"/>
                      <a:gd name="connsiteY2" fmla="*/ 61436 h 221837"/>
                      <a:gd name="connsiteX3" fmla="*/ 50483 w 157733"/>
                      <a:gd name="connsiteY3" fmla="*/ 56674 h 221837"/>
                      <a:gd name="connsiteX4" fmla="*/ 33338 w 157733"/>
                      <a:gd name="connsiteY4" fmla="*/ 58769 h 221837"/>
                      <a:gd name="connsiteX5" fmla="*/ 0 w 157733"/>
                      <a:gd name="connsiteY5" fmla="*/ 195834 h 221837"/>
                      <a:gd name="connsiteX6" fmla="*/ 857 w 157733"/>
                      <a:gd name="connsiteY6" fmla="*/ 197263 h 221837"/>
                      <a:gd name="connsiteX7" fmla="*/ 50197 w 157733"/>
                      <a:gd name="connsiteY7" fmla="*/ 221837 h 221837"/>
                      <a:gd name="connsiteX8" fmla="*/ 79343 w 157733"/>
                      <a:gd name="connsiteY8" fmla="*/ 214979 h 221837"/>
                      <a:gd name="connsiteX9" fmla="*/ 101060 w 157733"/>
                      <a:gd name="connsiteY9" fmla="*/ 194882 h 221837"/>
                      <a:gd name="connsiteX10" fmla="*/ 101060 w 157733"/>
                      <a:gd name="connsiteY10" fmla="*/ 218218 h 221837"/>
                      <a:gd name="connsiteX11" fmla="*/ 157734 w 157733"/>
                      <a:gd name="connsiteY11" fmla="*/ 218218 h 221837"/>
                      <a:gd name="connsiteX12" fmla="*/ 157734 w 157733"/>
                      <a:gd name="connsiteY12" fmla="*/ 0 h 221837"/>
                      <a:gd name="connsiteX13" fmla="*/ 96583 w 157733"/>
                      <a:gd name="connsiteY13" fmla="*/ 0 h 221837"/>
                      <a:gd name="connsiteX14" fmla="*/ 89344 w 157733"/>
                      <a:gd name="connsiteY14" fmla="*/ 168402 h 221837"/>
                      <a:gd name="connsiteX15" fmla="*/ 70009 w 157733"/>
                      <a:gd name="connsiteY15" fmla="*/ 177451 h 221837"/>
                      <a:gd name="connsiteX16" fmla="*/ 51816 w 157733"/>
                      <a:gd name="connsiteY16" fmla="*/ 168402 h 221837"/>
                      <a:gd name="connsiteX17" fmla="*/ 44482 w 157733"/>
                      <a:gd name="connsiteY17" fmla="*/ 140018 h 221837"/>
                      <a:gd name="connsiteX18" fmla="*/ 51625 w 157733"/>
                      <a:gd name="connsiteY18" fmla="*/ 110585 h 221837"/>
                      <a:gd name="connsiteX19" fmla="*/ 69342 w 157733"/>
                      <a:gd name="connsiteY19" fmla="*/ 101822 h 221837"/>
                      <a:gd name="connsiteX20" fmla="*/ 89249 w 157733"/>
                      <a:gd name="connsiteY20" fmla="*/ 110966 h 221837"/>
                      <a:gd name="connsiteX21" fmla="*/ 97155 w 157733"/>
                      <a:gd name="connsiteY21" fmla="*/ 138684 h 221837"/>
                      <a:gd name="connsiteX22" fmla="*/ 89440 w 157733"/>
                      <a:gd name="connsiteY22" fmla="*/ 168307 h 22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57733" h="221837">
                        <a:moveTo>
                          <a:pt x="96679" y="95"/>
                        </a:moveTo>
                        <a:lnTo>
                          <a:pt x="96679" y="75724"/>
                        </a:lnTo>
                        <a:cubicBezTo>
                          <a:pt x="90773" y="69342"/>
                          <a:pt x="83915" y="64580"/>
                          <a:pt x="76200" y="61436"/>
                        </a:cubicBezTo>
                        <a:cubicBezTo>
                          <a:pt x="68485" y="58293"/>
                          <a:pt x="59912" y="56674"/>
                          <a:pt x="50483" y="56674"/>
                        </a:cubicBezTo>
                        <a:cubicBezTo>
                          <a:pt x="44386" y="56674"/>
                          <a:pt x="38767" y="57436"/>
                          <a:pt x="33338" y="58769"/>
                        </a:cubicBezTo>
                        <a:lnTo>
                          <a:pt x="0" y="195834"/>
                        </a:lnTo>
                        <a:cubicBezTo>
                          <a:pt x="0" y="195834"/>
                          <a:pt x="476" y="196787"/>
                          <a:pt x="857" y="197263"/>
                        </a:cubicBezTo>
                        <a:cubicBezTo>
                          <a:pt x="12192" y="213646"/>
                          <a:pt x="28670" y="221837"/>
                          <a:pt x="50197" y="221837"/>
                        </a:cubicBezTo>
                        <a:cubicBezTo>
                          <a:pt x="60865" y="221837"/>
                          <a:pt x="70675" y="219551"/>
                          <a:pt x="79343" y="214979"/>
                        </a:cubicBezTo>
                        <a:cubicBezTo>
                          <a:pt x="85915" y="211550"/>
                          <a:pt x="93154" y="204788"/>
                          <a:pt x="101060" y="194882"/>
                        </a:cubicBezTo>
                        <a:lnTo>
                          <a:pt x="101060" y="218218"/>
                        </a:lnTo>
                        <a:lnTo>
                          <a:pt x="157734" y="218218"/>
                        </a:lnTo>
                        <a:lnTo>
                          <a:pt x="157734" y="0"/>
                        </a:lnTo>
                        <a:lnTo>
                          <a:pt x="96583" y="0"/>
                        </a:lnTo>
                        <a:close/>
                        <a:moveTo>
                          <a:pt x="89344" y="168402"/>
                        </a:moveTo>
                        <a:cubicBezTo>
                          <a:pt x="84201" y="174498"/>
                          <a:pt x="77724" y="177451"/>
                          <a:pt x="70009" y="177451"/>
                        </a:cubicBezTo>
                        <a:cubicBezTo>
                          <a:pt x="62770" y="177451"/>
                          <a:pt x="56674" y="174403"/>
                          <a:pt x="51816" y="168402"/>
                        </a:cubicBezTo>
                        <a:cubicBezTo>
                          <a:pt x="46958" y="162401"/>
                          <a:pt x="44482" y="152972"/>
                          <a:pt x="44482" y="140018"/>
                        </a:cubicBezTo>
                        <a:cubicBezTo>
                          <a:pt x="44482" y="126206"/>
                          <a:pt x="46863" y="116396"/>
                          <a:pt x="51625" y="110585"/>
                        </a:cubicBezTo>
                        <a:cubicBezTo>
                          <a:pt x="56388" y="104775"/>
                          <a:pt x="62294" y="101822"/>
                          <a:pt x="69342" y="101822"/>
                        </a:cubicBezTo>
                        <a:cubicBezTo>
                          <a:pt x="77343" y="101822"/>
                          <a:pt x="84011" y="104870"/>
                          <a:pt x="89249" y="110966"/>
                        </a:cubicBezTo>
                        <a:cubicBezTo>
                          <a:pt x="94488" y="117062"/>
                          <a:pt x="97155" y="126302"/>
                          <a:pt x="97155" y="138684"/>
                        </a:cubicBezTo>
                        <a:cubicBezTo>
                          <a:pt x="97155" y="152400"/>
                          <a:pt x="94583" y="162211"/>
                          <a:pt x="89440" y="168307"/>
                        </a:cubicBez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49" name="Graphique 96">
                    <a:extLst>
                      <a:ext uri="{FF2B5EF4-FFF2-40B4-BE49-F238E27FC236}">
                        <a16:creationId xmlns:a16="http://schemas.microsoft.com/office/drawing/2014/main" xmlns="" id="{17C263B9-033D-A7EF-BDB2-B3F44594FA65}"/>
                      </a:ext>
                    </a:extLst>
                  </p:cNvPr>
                  <p:cNvGrpSpPr/>
                  <p:nvPr/>
                </p:nvGrpSpPr>
                <p:grpSpPr>
                  <a:xfrm>
                    <a:off x="3061832" y="465738"/>
                    <a:ext cx="181832" cy="222027"/>
                    <a:chOff x="2328251" y="6101249"/>
                    <a:chExt cx="181832" cy="222027"/>
                  </a:xfrm>
                  <a:solidFill>
                    <a:srgbClr val="050840"/>
                  </a:solidFill>
                </p:grpSpPr>
                <p:sp>
                  <p:nvSpPr>
                    <p:cNvPr id="251" name="Forme libre : forme 250">
                      <a:extLst>
                        <a:ext uri="{FF2B5EF4-FFF2-40B4-BE49-F238E27FC236}">
                          <a16:creationId xmlns:a16="http://schemas.microsoft.com/office/drawing/2014/main" xmlns="" id="{BA50F08B-453E-7DBF-BA1B-A679A74C2E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28251" y="6101249"/>
                      <a:ext cx="152876" cy="222027"/>
                    </a:xfrm>
                    <a:custGeom>
                      <a:avLst/>
                      <a:gdLst>
                        <a:gd name="connsiteX0" fmla="*/ 78391 w 152876"/>
                        <a:gd name="connsiteY0" fmla="*/ 115348 h 222027"/>
                        <a:gd name="connsiteX1" fmla="*/ 18955 w 152876"/>
                        <a:gd name="connsiteY1" fmla="*/ 171355 h 222027"/>
                        <a:gd name="connsiteX2" fmla="*/ 0 w 152876"/>
                        <a:gd name="connsiteY2" fmla="*/ 222028 h 222027"/>
                        <a:gd name="connsiteX3" fmla="*/ 102489 w 152876"/>
                        <a:gd name="connsiteY3" fmla="*/ 222028 h 222027"/>
                        <a:gd name="connsiteX4" fmla="*/ 114395 w 152876"/>
                        <a:gd name="connsiteY4" fmla="*/ 172593 h 222027"/>
                        <a:gd name="connsiteX5" fmla="*/ 87249 w 152876"/>
                        <a:gd name="connsiteY5" fmla="*/ 172593 h 222027"/>
                        <a:gd name="connsiteX6" fmla="*/ 101727 w 152876"/>
                        <a:gd name="connsiteY6" fmla="*/ 159353 h 222027"/>
                        <a:gd name="connsiteX7" fmla="*/ 120968 w 152876"/>
                        <a:gd name="connsiteY7" fmla="*/ 145256 h 222027"/>
                        <a:gd name="connsiteX8" fmla="*/ 152876 w 152876"/>
                        <a:gd name="connsiteY8" fmla="*/ 13049 h 222027"/>
                        <a:gd name="connsiteX9" fmla="*/ 142208 w 152876"/>
                        <a:gd name="connsiteY9" fmla="*/ 7334 h 222027"/>
                        <a:gd name="connsiteX10" fmla="*/ 92393 w 152876"/>
                        <a:gd name="connsiteY10" fmla="*/ 0 h 222027"/>
                        <a:gd name="connsiteX11" fmla="*/ 44387 w 152876"/>
                        <a:gd name="connsiteY11" fmla="*/ 7620 h 222027"/>
                        <a:gd name="connsiteX12" fmla="*/ 17526 w 152876"/>
                        <a:gd name="connsiteY12" fmla="*/ 29623 h 222027"/>
                        <a:gd name="connsiteX13" fmla="*/ 4381 w 152876"/>
                        <a:gd name="connsiteY13" fmla="*/ 69628 h 222027"/>
                        <a:gd name="connsiteX14" fmla="*/ 65151 w 152876"/>
                        <a:gd name="connsiteY14" fmla="*/ 74581 h 222027"/>
                        <a:gd name="connsiteX15" fmla="*/ 75057 w 152876"/>
                        <a:gd name="connsiteY15" fmla="*/ 48863 h 222027"/>
                        <a:gd name="connsiteX16" fmla="*/ 94012 w 152876"/>
                        <a:gd name="connsiteY16" fmla="*/ 41529 h 222027"/>
                        <a:gd name="connsiteX17" fmla="*/ 112586 w 152876"/>
                        <a:gd name="connsiteY17" fmla="*/ 48577 h 222027"/>
                        <a:gd name="connsiteX18" fmla="*/ 119920 w 152876"/>
                        <a:gd name="connsiteY18" fmla="*/ 65627 h 222027"/>
                        <a:gd name="connsiteX19" fmla="*/ 112490 w 152876"/>
                        <a:gd name="connsiteY19" fmla="*/ 85154 h 222027"/>
                        <a:gd name="connsiteX20" fmla="*/ 78391 w 152876"/>
                        <a:gd name="connsiteY20" fmla="*/ 115252 h 222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152876" h="222027">
                          <a:moveTo>
                            <a:pt x="78391" y="115348"/>
                          </a:moveTo>
                          <a:cubicBezTo>
                            <a:pt x="49340" y="136874"/>
                            <a:pt x="29527" y="155543"/>
                            <a:pt x="18955" y="171355"/>
                          </a:cubicBezTo>
                          <a:cubicBezTo>
                            <a:pt x="8382" y="187166"/>
                            <a:pt x="2096" y="204121"/>
                            <a:pt x="0" y="222028"/>
                          </a:cubicBezTo>
                          <a:lnTo>
                            <a:pt x="102489" y="222028"/>
                          </a:lnTo>
                          <a:lnTo>
                            <a:pt x="114395" y="172593"/>
                          </a:lnTo>
                          <a:lnTo>
                            <a:pt x="87249" y="172593"/>
                          </a:lnTo>
                          <a:cubicBezTo>
                            <a:pt x="92773" y="167164"/>
                            <a:pt x="97631" y="162687"/>
                            <a:pt x="101727" y="159353"/>
                          </a:cubicBezTo>
                          <a:cubicBezTo>
                            <a:pt x="105156" y="156496"/>
                            <a:pt x="111728" y="151733"/>
                            <a:pt x="120968" y="145256"/>
                          </a:cubicBezTo>
                          <a:lnTo>
                            <a:pt x="152876" y="13049"/>
                          </a:lnTo>
                          <a:cubicBezTo>
                            <a:pt x="149543" y="10954"/>
                            <a:pt x="146018" y="8954"/>
                            <a:pt x="142208" y="7334"/>
                          </a:cubicBezTo>
                          <a:cubicBezTo>
                            <a:pt x="130302" y="2476"/>
                            <a:pt x="113729" y="0"/>
                            <a:pt x="92393" y="0"/>
                          </a:cubicBezTo>
                          <a:cubicBezTo>
                            <a:pt x="71056" y="0"/>
                            <a:pt x="55912" y="2572"/>
                            <a:pt x="44387" y="7620"/>
                          </a:cubicBezTo>
                          <a:cubicBezTo>
                            <a:pt x="32861" y="12763"/>
                            <a:pt x="23908" y="20098"/>
                            <a:pt x="17526" y="29623"/>
                          </a:cubicBezTo>
                          <a:cubicBezTo>
                            <a:pt x="11144" y="39243"/>
                            <a:pt x="6858" y="52483"/>
                            <a:pt x="4381" y="69628"/>
                          </a:cubicBezTo>
                          <a:lnTo>
                            <a:pt x="65151" y="74581"/>
                          </a:lnTo>
                          <a:cubicBezTo>
                            <a:pt x="66866" y="62293"/>
                            <a:pt x="70104" y="53721"/>
                            <a:pt x="75057" y="48863"/>
                          </a:cubicBezTo>
                          <a:cubicBezTo>
                            <a:pt x="80010" y="44005"/>
                            <a:pt x="86296" y="41529"/>
                            <a:pt x="94012" y="41529"/>
                          </a:cubicBezTo>
                          <a:cubicBezTo>
                            <a:pt x="101727" y="41529"/>
                            <a:pt x="107633" y="43910"/>
                            <a:pt x="112586" y="48577"/>
                          </a:cubicBezTo>
                          <a:cubicBezTo>
                            <a:pt x="117539" y="53340"/>
                            <a:pt x="119920" y="58960"/>
                            <a:pt x="119920" y="65627"/>
                          </a:cubicBezTo>
                          <a:cubicBezTo>
                            <a:pt x="119920" y="71818"/>
                            <a:pt x="117443" y="78296"/>
                            <a:pt x="112490" y="85154"/>
                          </a:cubicBezTo>
                          <a:cubicBezTo>
                            <a:pt x="107537" y="92012"/>
                            <a:pt x="96202" y="102013"/>
                            <a:pt x="78391" y="115252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52" name="Forme libre : forme 251">
                      <a:extLst>
                        <a:ext uri="{FF2B5EF4-FFF2-40B4-BE49-F238E27FC236}">
                          <a16:creationId xmlns:a16="http://schemas.microsoft.com/office/drawing/2014/main" xmlns="" id="{42915D92-91BA-E337-9398-F28564607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08178" y="6315561"/>
                      <a:ext cx="1905" cy="7715"/>
                    </a:xfrm>
                    <a:custGeom>
                      <a:avLst/>
                      <a:gdLst>
                        <a:gd name="connsiteX0" fmla="*/ 0 w 1905"/>
                        <a:gd name="connsiteY0" fmla="*/ 7715 h 7715"/>
                        <a:gd name="connsiteX1" fmla="*/ 1905 w 1905"/>
                        <a:gd name="connsiteY1" fmla="*/ 7715 h 7715"/>
                        <a:gd name="connsiteX2" fmla="*/ 1905 w 1905"/>
                        <a:gd name="connsiteY2" fmla="*/ 0 h 7715"/>
                        <a:gd name="connsiteX3" fmla="*/ 0 w 1905"/>
                        <a:gd name="connsiteY3" fmla="*/ 7715 h 7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5" h="7715">
                          <a:moveTo>
                            <a:pt x="0" y="7715"/>
                          </a:moveTo>
                          <a:lnTo>
                            <a:pt x="1905" y="7715"/>
                          </a:lnTo>
                          <a:lnTo>
                            <a:pt x="1905" y="0"/>
                          </a:lnTo>
                          <a:lnTo>
                            <a:pt x="0" y="7715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50" name="Forme libre : forme 249">
                    <a:extLst>
                      <a:ext uri="{FF2B5EF4-FFF2-40B4-BE49-F238E27FC236}">
                        <a16:creationId xmlns:a16="http://schemas.microsoft.com/office/drawing/2014/main" xmlns="" id="{708D9304-32AB-8732-94E6-AC4644D68F06}"/>
                      </a:ext>
                    </a:extLst>
                  </p:cNvPr>
                  <p:cNvSpPr/>
                  <p:nvPr/>
                </p:nvSpPr>
                <p:spPr>
                  <a:xfrm>
                    <a:off x="3170988" y="458880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1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1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45" name="Groupe 244">
                  <a:extLst>
                    <a:ext uri="{FF2B5EF4-FFF2-40B4-BE49-F238E27FC236}">
                      <a16:creationId xmlns:a16="http://schemas.microsoft.com/office/drawing/2014/main" xmlns="" id="{4A0F288C-B94F-0442-F0F9-CA1BD0F05DC9}"/>
                    </a:ext>
                  </a:extLst>
                </p:cNvPr>
                <p:cNvGrpSpPr/>
                <p:nvPr/>
              </p:nvGrpSpPr>
              <p:grpSpPr>
                <a:xfrm>
                  <a:off x="4156761" y="302202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46" name="Forme libre : forme 245">
                    <a:extLst>
                      <a:ext uri="{FF2B5EF4-FFF2-40B4-BE49-F238E27FC236}">
                        <a16:creationId xmlns:a16="http://schemas.microsoft.com/office/drawing/2014/main" xmlns="" id="{5443FDE9-7107-C511-BF9C-1197EBAF3859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47" name="Forme libre : forme 246">
                    <a:extLst>
                      <a:ext uri="{FF2B5EF4-FFF2-40B4-BE49-F238E27FC236}">
                        <a16:creationId xmlns:a16="http://schemas.microsoft.com/office/drawing/2014/main" xmlns="" id="{2B1705A1-39A5-0B14-E1C9-E653B4A09FC7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02D3D9C3-A406-3CF8-6DE5-68C4468534C5}"/>
                </a:ext>
              </a:extLst>
            </p:cNvPr>
            <p:cNvGrpSpPr/>
            <p:nvPr userDrawn="1"/>
          </p:nvGrpSpPr>
          <p:grpSpPr>
            <a:xfrm>
              <a:off x="1644279" y="5572525"/>
              <a:ext cx="7155351" cy="654939"/>
              <a:chOff x="1690833" y="5572525"/>
              <a:chExt cx="7155351" cy="654939"/>
            </a:xfrm>
          </p:grpSpPr>
          <p:grpSp>
            <p:nvGrpSpPr>
              <p:cNvPr id="253" name="Groupe 252">
                <a:extLst>
                  <a:ext uri="{FF2B5EF4-FFF2-40B4-BE49-F238E27FC236}">
                    <a16:creationId xmlns:a16="http://schemas.microsoft.com/office/drawing/2014/main" xmlns="" id="{2D7EAAD0-EA11-8383-1A4B-C374230620FA}"/>
                  </a:ext>
                </a:extLst>
              </p:cNvPr>
              <p:cNvGrpSpPr/>
              <p:nvPr userDrawn="1"/>
            </p:nvGrpSpPr>
            <p:grpSpPr>
              <a:xfrm>
                <a:off x="1690833" y="5572525"/>
                <a:ext cx="913353" cy="654939"/>
                <a:chOff x="9797244" y="450201"/>
                <a:chExt cx="913353" cy="654939"/>
              </a:xfrm>
            </p:grpSpPr>
            <p:grpSp>
              <p:nvGrpSpPr>
                <p:cNvPr id="254" name="Graphique 96">
                  <a:extLst>
                    <a:ext uri="{FF2B5EF4-FFF2-40B4-BE49-F238E27FC236}">
                      <a16:creationId xmlns:a16="http://schemas.microsoft.com/office/drawing/2014/main" xmlns="" id="{6BA2D56E-80BB-8AE1-2D0E-CF9F88924CFB}"/>
                    </a:ext>
                  </a:extLst>
                </p:cNvPr>
                <p:cNvGrpSpPr/>
                <p:nvPr/>
              </p:nvGrpSpPr>
              <p:grpSpPr>
                <a:xfrm>
                  <a:off x="9797244" y="636653"/>
                  <a:ext cx="213359" cy="282035"/>
                  <a:chOff x="2969284" y="4566962"/>
                  <a:chExt cx="213359" cy="282035"/>
                </a:xfrm>
                <a:solidFill>
                  <a:srgbClr val="050840"/>
                </a:solidFill>
              </p:grpSpPr>
              <p:grpSp>
                <p:nvGrpSpPr>
                  <p:cNvPr id="258" name="Graphique 96">
                    <a:extLst>
                      <a:ext uri="{FF2B5EF4-FFF2-40B4-BE49-F238E27FC236}">
                        <a16:creationId xmlns:a16="http://schemas.microsoft.com/office/drawing/2014/main" xmlns="" id="{61A3538B-A348-F7D2-A0C6-94EC46F22E8D}"/>
                      </a:ext>
                    </a:extLst>
                  </p:cNvPr>
                  <p:cNvGrpSpPr/>
                  <p:nvPr/>
                </p:nvGrpSpPr>
                <p:grpSpPr>
                  <a:xfrm>
                    <a:off x="2969284" y="4574010"/>
                    <a:ext cx="149542" cy="225552"/>
                    <a:chOff x="2969284" y="4574010"/>
                    <a:chExt cx="149542" cy="225552"/>
                  </a:xfrm>
                  <a:grpFill/>
                </p:grpSpPr>
                <p:sp>
                  <p:nvSpPr>
                    <p:cNvPr id="260" name="Forme libre : forme 259">
                      <a:extLst>
                        <a:ext uri="{FF2B5EF4-FFF2-40B4-BE49-F238E27FC236}">
                          <a16:creationId xmlns:a16="http://schemas.microsoft.com/office/drawing/2014/main" xmlns="" id="{D9754330-A4A6-3845-CF41-F087668CE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4574010"/>
                      <a:ext cx="146304" cy="146018"/>
                    </a:xfrm>
                    <a:custGeom>
                      <a:avLst/>
                      <a:gdLst>
                        <a:gd name="connsiteX0" fmla="*/ 66484 w 146304"/>
                        <a:gd name="connsiteY0" fmla="*/ 44101 h 146018"/>
                        <a:gd name="connsiteX1" fmla="*/ 83915 w 146304"/>
                        <a:gd name="connsiteY1" fmla="*/ 37624 h 146018"/>
                        <a:gd name="connsiteX2" fmla="*/ 100298 w 146304"/>
                        <a:gd name="connsiteY2" fmla="*/ 43529 h 146018"/>
                        <a:gd name="connsiteX3" fmla="*/ 106204 w 146304"/>
                        <a:gd name="connsiteY3" fmla="*/ 59436 h 146018"/>
                        <a:gd name="connsiteX4" fmla="*/ 98203 w 146304"/>
                        <a:gd name="connsiteY4" fmla="*/ 77438 h 146018"/>
                        <a:gd name="connsiteX5" fmla="*/ 78296 w 146304"/>
                        <a:gd name="connsiteY5" fmla="*/ 85058 h 146018"/>
                        <a:gd name="connsiteX6" fmla="*/ 70390 w 146304"/>
                        <a:gd name="connsiteY6" fmla="*/ 84296 h 146018"/>
                        <a:gd name="connsiteX7" fmla="*/ 67246 w 146304"/>
                        <a:gd name="connsiteY7" fmla="*/ 127635 h 146018"/>
                        <a:gd name="connsiteX8" fmla="*/ 86868 w 146304"/>
                        <a:gd name="connsiteY8" fmla="*/ 124016 h 146018"/>
                        <a:gd name="connsiteX9" fmla="*/ 108109 w 146304"/>
                        <a:gd name="connsiteY9" fmla="*/ 132398 h 146018"/>
                        <a:gd name="connsiteX10" fmla="*/ 114776 w 146304"/>
                        <a:gd name="connsiteY10" fmla="*/ 146018 h 146018"/>
                        <a:gd name="connsiteX11" fmla="*/ 146304 w 146304"/>
                        <a:gd name="connsiteY11" fmla="*/ 15621 h 146018"/>
                        <a:gd name="connsiteX12" fmla="*/ 84963 w 146304"/>
                        <a:gd name="connsiteY12" fmla="*/ 0 h 146018"/>
                        <a:gd name="connsiteX13" fmla="*/ 27432 w 146304"/>
                        <a:gd name="connsiteY13" fmla="*/ 14573 h 146018"/>
                        <a:gd name="connsiteX14" fmla="*/ 0 w 146304"/>
                        <a:gd name="connsiteY14" fmla="*/ 56579 h 146018"/>
                        <a:gd name="connsiteX15" fmla="*/ 57341 w 146304"/>
                        <a:gd name="connsiteY15" fmla="*/ 66866 h 146018"/>
                        <a:gd name="connsiteX16" fmla="*/ 66389 w 146304"/>
                        <a:gd name="connsiteY16" fmla="*/ 44196 h 146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018">
                          <a:moveTo>
                            <a:pt x="66484" y="44101"/>
                          </a:moveTo>
                          <a:cubicBezTo>
                            <a:pt x="70961" y="39815"/>
                            <a:pt x="76771" y="37624"/>
                            <a:pt x="83915" y="37624"/>
                          </a:cubicBezTo>
                          <a:cubicBezTo>
                            <a:pt x="91059" y="37624"/>
                            <a:pt x="96298" y="39624"/>
                            <a:pt x="100298" y="43529"/>
                          </a:cubicBezTo>
                          <a:cubicBezTo>
                            <a:pt x="104299" y="47530"/>
                            <a:pt x="106204" y="52769"/>
                            <a:pt x="106204" y="59436"/>
                          </a:cubicBezTo>
                          <a:cubicBezTo>
                            <a:pt x="106204" y="66104"/>
                            <a:pt x="103537" y="72390"/>
                            <a:pt x="98203" y="77438"/>
                          </a:cubicBezTo>
                          <a:cubicBezTo>
                            <a:pt x="92869" y="82487"/>
                            <a:pt x="86296" y="85058"/>
                            <a:pt x="78296" y="85058"/>
                          </a:cubicBezTo>
                          <a:cubicBezTo>
                            <a:pt x="76391" y="85058"/>
                            <a:pt x="73819" y="84773"/>
                            <a:pt x="70390" y="84296"/>
                          </a:cubicBezTo>
                          <a:lnTo>
                            <a:pt x="67246" y="127635"/>
                          </a:lnTo>
                          <a:cubicBezTo>
                            <a:pt x="75629" y="125254"/>
                            <a:pt x="82105" y="124016"/>
                            <a:pt x="86868" y="124016"/>
                          </a:cubicBezTo>
                          <a:cubicBezTo>
                            <a:pt x="95821" y="124016"/>
                            <a:pt x="102870" y="126778"/>
                            <a:pt x="108109" y="132398"/>
                          </a:cubicBezTo>
                          <a:cubicBezTo>
                            <a:pt x="111442" y="135922"/>
                            <a:pt x="113633" y="140589"/>
                            <a:pt x="114776" y="146018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1"/>
                            <a:pt x="0" y="56579"/>
                          </a:cubicBezTo>
                          <a:lnTo>
                            <a:pt x="57341" y="66866"/>
                          </a:lnTo>
                          <a:cubicBezTo>
                            <a:pt x="58960" y="56007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61" name="Forme libre : forme 260">
                      <a:extLst>
                        <a:ext uri="{FF2B5EF4-FFF2-40B4-BE49-F238E27FC236}">
                          <a16:creationId xmlns:a16="http://schemas.microsoft.com/office/drawing/2014/main" xmlns="" id="{9E12DAEE-87CC-7CA1-565F-0E3823C05E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284" y="4730315"/>
                      <a:ext cx="109632" cy="69246"/>
                    </a:xfrm>
                    <a:custGeom>
                      <a:avLst/>
                      <a:gdLst>
                        <a:gd name="connsiteX0" fmla="*/ 98965 w 109632"/>
                        <a:gd name="connsiteY0" fmla="*/ 68961 h 69246"/>
                        <a:gd name="connsiteX1" fmla="*/ 109633 w 109632"/>
                        <a:gd name="connsiteY1" fmla="*/ 24765 h 69246"/>
                        <a:gd name="connsiteX2" fmla="*/ 90773 w 109632"/>
                        <a:gd name="connsiteY2" fmla="*/ 32385 h 69246"/>
                        <a:gd name="connsiteX3" fmla="*/ 71628 w 109632"/>
                        <a:gd name="connsiteY3" fmla="*/ 25336 h 69246"/>
                        <a:gd name="connsiteX4" fmla="*/ 60579 w 109632"/>
                        <a:gd name="connsiteY4" fmla="*/ 0 h 69246"/>
                        <a:gd name="connsiteX5" fmla="*/ 0 w 109632"/>
                        <a:gd name="connsiteY5" fmla="*/ 8001 h 69246"/>
                        <a:gd name="connsiteX6" fmla="*/ 17050 w 109632"/>
                        <a:gd name="connsiteY6" fmla="*/ 41815 h 69246"/>
                        <a:gd name="connsiteX7" fmla="*/ 45339 w 109632"/>
                        <a:gd name="connsiteY7" fmla="*/ 62294 h 69246"/>
                        <a:gd name="connsiteX8" fmla="*/ 92297 w 109632"/>
                        <a:gd name="connsiteY8" fmla="*/ 69247 h 69246"/>
                        <a:gd name="connsiteX9" fmla="*/ 98965 w 109632"/>
                        <a:gd name="connsiteY9" fmla="*/ 68961 h 69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246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6"/>
                          </a:cubicBezTo>
                          <a:cubicBezTo>
                            <a:pt x="66580" y="20669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815"/>
                          </a:cubicBezTo>
                          <a:cubicBezTo>
                            <a:pt x="24479" y="50768"/>
                            <a:pt x="33909" y="57626"/>
                            <a:pt x="45339" y="62294"/>
                          </a:cubicBezTo>
                          <a:cubicBezTo>
                            <a:pt x="56769" y="66961"/>
                            <a:pt x="72485" y="69247"/>
                            <a:pt x="92297" y="69247"/>
                          </a:cubicBezTo>
                          <a:cubicBezTo>
                            <a:pt x="94583" y="69247"/>
                            <a:pt x="96679" y="69056"/>
                            <a:pt x="98965" y="689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59" name="Forme libre : forme 258">
                    <a:extLst>
                      <a:ext uri="{FF2B5EF4-FFF2-40B4-BE49-F238E27FC236}">
                        <a16:creationId xmlns:a16="http://schemas.microsoft.com/office/drawing/2014/main" xmlns="" id="{88FEFC35-1A35-6C74-9238-446D7FD3CD66}"/>
                      </a:ext>
                    </a:extLst>
                  </p:cNvPr>
                  <p:cNvSpPr/>
                  <p:nvPr/>
                </p:nvSpPr>
                <p:spPr>
                  <a:xfrm>
                    <a:off x="3075868" y="4566962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55" name="Groupe 254">
                  <a:extLst>
                    <a:ext uri="{FF2B5EF4-FFF2-40B4-BE49-F238E27FC236}">
                      <a16:creationId xmlns:a16="http://schemas.microsoft.com/office/drawing/2014/main" xmlns="" id="{304CABFE-E5CB-5ED9-2D5D-5D3618615FE3}"/>
                    </a:ext>
                  </a:extLst>
                </p:cNvPr>
                <p:cNvGrpSpPr/>
                <p:nvPr/>
              </p:nvGrpSpPr>
              <p:grpSpPr>
                <a:xfrm>
                  <a:off x="9989364" y="450201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56" name="Forme libre : forme 255">
                    <a:extLst>
                      <a:ext uri="{FF2B5EF4-FFF2-40B4-BE49-F238E27FC236}">
                        <a16:creationId xmlns:a16="http://schemas.microsoft.com/office/drawing/2014/main" xmlns="" id="{49E02C98-524D-0C46-0498-3779FC2FC70B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57" name="Forme libre : forme 256">
                    <a:extLst>
                      <a:ext uri="{FF2B5EF4-FFF2-40B4-BE49-F238E27FC236}">
                        <a16:creationId xmlns:a16="http://schemas.microsoft.com/office/drawing/2014/main" xmlns="" id="{C8860B1A-4864-4843-6BA2-27D3D7089195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62" name="Groupe 261">
                <a:extLst>
                  <a:ext uri="{FF2B5EF4-FFF2-40B4-BE49-F238E27FC236}">
                    <a16:creationId xmlns:a16="http://schemas.microsoft.com/office/drawing/2014/main" xmlns="" id="{A6AABAF6-81D3-8F36-C6CE-2E43B8A8BBCB}"/>
                  </a:ext>
                </a:extLst>
              </p:cNvPr>
              <p:cNvGrpSpPr/>
              <p:nvPr userDrawn="1"/>
            </p:nvGrpSpPr>
            <p:grpSpPr>
              <a:xfrm>
                <a:off x="2775303" y="5572525"/>
                <a:ext cx="1015790" cy="654939"/>
                <a:chOff x="8346992" y="462108"/>
                <a:chExt cx="1015790" cy="654939"/>
              </a:xfrm>
            </p:grpSpPr>
            <p:grpSp>
              <p:nvGrpSpPr>
                <p:cNvPr id="263" name="Groupe 262">
                  <a:extLst>
                    <a:ext uri="{FF2B5EF4-FFF2-40B4-BE49-F238E27FC236}">
                      <a16:creationId xmlns:a16="http://schemas.microsoft.com/office/drawing/2014/main" xmlns="" id="{84EF0955-96DF-C0DE-F7B9-B3C9B6B574EA}"/>
                    </a:ext>
                  </a:extLst>
                </p:cNvPr>
                <p:cNvGrpSpPr/>
                <p:nvPr/>
              </p:nvGrpSpPr>
              <p:grpSpPr>
                <a:xfrm>
                  <a:off x="8346992" y="636653"/>
                  <a:ext cx="330897" cy="305848"/>
                  <a:chOff x="6945508" y="919023"/>
                  <a:chExt cx="330897" cy="305848"/>
                </a:xfrm>
              </p:grpSpPr>
              <p:sp>
                <p:nvSpPr>
                  <p:cNvPr id="267" name="Forme libre : forme 266">
                    <a:extLst>
                      <a:ext uri="{FF2B5EF4-FFF2-40B4-BE49-F238E27FC236}">
                        <a16:creationId xmlns:a16="http://schemas.microsoft.com/office/drawing/2014/main" xmlns="" id="{14D69EF3-7C0F-B990-2244-F8221CCDA153}"/>
                      </a:ext>
                    </a:extLst>
                  </p:cNvPr>
                  <p:cNvSpPr/>
                  <p:nvPr/>
                </p:nvSpPr>
                <p:spPr>
                  <a:xfrm>
                    <a:off x="7107718" y="1059517"/>
                    <a:ext cx="168687" cy="165354"/>
                  </a:xfrm>
                  <a:custGeom>
                    <a:avLst/>
                    <a:gdLst>
                      <a:gd name="connsiteX0" fmla="*/ 162496 w 168687"/>
                      <a:gd name="connsiteY0" fmla="*/ 145542 h 165354"/>
                      <a:gd name="connsiteX1" fmla="*/ 161068 w 168687"/>
                      <a:gd name="connsiteY1" fmla="*/ 128016 h 165354"/>
                      <a:gd name="connsiteX2" fmla="*/ 161068 w 168687"/>
                      <a:gd name="connsiteY2" fmla="*/ 58198 h 165354"/>
                      <a:gd name="connsiteX3" fmla="*/ 156591 w 168687"/>
                      <a:gd name="connsiteY3" fmla="*/ 34766 h 165354"/>
                      <a:gd name="connsiteX4" fmla="*/ 144399 w 168687"/>
                      <a:gd name="connsiteY4" fmla="*/ 15811 h 165354"/>
                      <a:gd name="connsiteX5" fmla="*/ 116872 w 168687"/>
                      <a:gd name="connsiteY5" fmla="*/ 3048 h 165354"/>
                      <a:gd name="connsiteX6" fmla="*/ 73152 w 168687"/>
                      <a:gd name="connsiteY6" fmla="*/ 0 h 165354"/>
                      <a:gd name="connsiteX7" fmla="*/ 41624 w 168687"/>
                      <a:gd name="connsiteY7" fmla="*/ 2572 h 165354"/>
                      <a:gd name="connsiteX8" fmla="*/ 35719 w 168687"/>
                      <a:gd name="connsiteY8" fmla="*/ 3810 h 165354"/>
                      <a:gd name="connsiteX9" fmla="*/ 24003 w 168687"/>
                      <a:gd name="connsiteY9" fmla="*/ 52197 h 165354"/>
                      <a:gd name="connsiteX10" fmla="*/ 49435 w 168687"/>
                      <a:gd name="connsiteY10" fmla="*/ 54864 h 165354"/>
                      <a:gd name="connsiteX11" fmla="*/ 58769 w 168687"/>
                      <a:gd name="connsiteY11" fmla="*/ 40862 h 165354"/>
                      <a:gd name="connsiteX12" fmla="*/ 81058 w 168687"/>
                      <a:gd name="connsiteY12" fmla="*/ 36100 h 165354"/>
                      <a:gd name="connsiteX13" fmla="*/ 97250 w 168687"/>
                      <a:gd name="connsiteY13" fmla="*/ 40577 h 165354"/>
                      <a:gd name="connsiteX14" fmla="*/ 101822 w 168687"/>
                      <a:gd name="connsiteY14" fmla="*/ 56198 h 165354"/>
                      <a:gd name="connsiteX15" fmla="*/ 80391 w 168687"/>
                      <a:gd name="connsiteY15" fmla="*/ 63437 h 165354"/>
                      <a:gd name="connsiteX16" fmla="*/ 36195 w 168687"/>
                      <a:gd name="connsiteY16" fmla="*/ 73057 h 165354"/>
                      <a:gd name="connsiteX17" fmla="*/ 17621 w 168687"/>
                      <a:gd name="connsiteY17" fmla="*/ 78105 h 165354"/>
                      <a:gd name="connsiteX18" fmla="*/ 0 w 168687"/>
                      <a:gd name="connsiteY18" fmla="*/ 150781 h 165354"/>
                      <a:gd name="connsiteX19" fmla="*/ 1333 w 168687"/>
                      <a:gd name="connsiteY19" fmla="*/ 152210 h 165354"/>
                      <a:gd name="connsiteX20" fmla="*/ 44291 w 168687"/>
                      <a:gd name="connsiteY20" fmla="*/ 165354 h 165354"/>
                      <a:gd name="connsiteX21" fmla="*/ 81629 w 168687"/>
                      <a:gd name="connsiteY21" fmla="*/ 158782 h 165354"/>
                      <a:gd name="connsiteX22" fmla="*/ 105251 w 168687"/>
                      <a:gd name="connsiteY22" fmla="*/ 142399 h 165354"/>
                      <a:gd name="connsiteX23" fmla="*/ 107347 w 168687"/>
                      <a:gd name="connsiteY23" fmla="*/ 152400 h 165354"/>
                      <a:gd name="connsiteX24" fmla="*/ 111824 w 168687"/>
                      <a:gd name="connsiteY24" fmla="*/ 161735 h 165354"/>
                      <a:gd name="connsiteX25" fmla="*/ 168688 w 168687"/>
                      <a:gd name="connsiteY25" fmla="*/ 161735 h 165354"/>
                      <a:gd name="connsiteX26" fmla="*/ 162496 w 168687"/>
                      <a:gd name="connsiteY26" fmla="*/ 145542 h 165354"/>
                      <a:gd name="connsiteX27" fmla="*/ 101822 w 168687"/>
                      <a:gd name="connsiteY27" fmla="*/ 96393 h 165354"/>
                      <a:gd name="connsiteX28" fmla="*/ 98203 w 168687"/>
                      <a:gd name="connsiteY28" fmla="*/ 114776 h 165354"/>
                      <a:gd name="connsiteX29" fmla="*/ 85820 w 168687"/>
                      <a:gd name="connsiteY29" fmla="*/ 126778 h 165354"/>
                      <a:gd name="connsiteX30" fmla="*/ 66961 w 168687"/>
                      <a:gd name="connsiteY30" fmla="*/ 131731 h 165354"/>
                      <a:gd name="connsiteX31" fmla="*/ 52292 w 168687"/>
                      <a:gd name="connsiteY31" fmla="*/ 127159 h 165354"/>
                      <a:gd name="connsiteX32" fmla="*/ 47339 w 168687"/>
                      <a:gd name="connsiteY32" fmla="*/ 115443 h 165354"/>
                      <a:gd name="connsiteX33" fmla="*/ 52388 w 168687"/>
                      <a:gd name="connsiteY33" fmla="*/ 104299 h 165354"/>
                      <a:gd name="connsiteX34" fmla="*/ 75724 w 168687"/>
                      <a:gd name="connsiteY34" fmla="*/ 94583 h 165354"/>
                      <a:gd name="connsiteX35" fmla="*/ 101727 w 168687"/>
                      <a:gd name="connsiteY35" fmla="*/ 86678 h 165354"/>
                      <a:gd name="connsiteX36" fmla="*/ 101727 w 168687"/>
                      <a:gd name="connsiteY36" fmla="*/ 96393 h 16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8687" h="165354">
                        <a:moveTo>
                          <a:pt x="162496" y="145542"/>
                        </a:moveTo>
                        <a:cubicBezTo>
                          <a:pt x="161544" y="141351"/>
                          <a:pt x="161068" y="135541"/>
                          <a:pt x="161068" y="128016"/>
                        </a:cubicBezTo>
                        <a:lnTo>
                          <a:pt x="161068" y="58198"/>
                        </a:lnTo>
                        <a:cubicBezTo>
                          <a:pt x="161068" y="50768"/>
                          <a:pt x="159544" y="42958"/>
                          <a:pt x="156591" y="34766"/>
                        </a:cubicBezTo>
                        <a:cubicBezTo>
                          <a:pt x="153638" y="26575"/>
                          <a:pt x="149543" y="20288"/>
                          <a:pt x="144399" y="15811"/>
                        </a:cubicBezTo>
                        <a:cubicBezTo>
                          <a:pt x="137065" y="9334"/>
                          <a:pt x="127921" y="5144"/>
                          <a:pt x="116872" y="3048"/>
                        </a:cubicBezTo>
                        <a:cubicBezTo>
                          <a:pt x="105823" y="1048"/>
                          <a:pt x="91250" y="0"/>
                          <a:pt x="73152" y="0"/>
                        </a:cubicBezTo>
                        <a:cubicBezTo>
                          <a:pt x="61817" y="0"/>
                          <a:pt x="51340" y="857"/>
                          <a:pt x="41624" y="2572"/>
                        </a:cubicBezTo>
                        <a:cubicBezTo>
                          <a:pt x="39529" y="2953"/>
                          <a:pt x="37624" y="3334"/>
                          <a:pt x="35719" y="3810"/>
                        </a:cubicBezTo>
                        <a:lnTo>
                          <a:pt x="24003" y="52197"/>
                        </a:lnTo>
                        <a:lnTo>
                          <a:pt x="49435" y="54864"/>
                        </a:lnTo>
                        <a:cubicBezTo>
                          <a:pt x="51816" y="48006"/>
                          <a:pt x="54959" y="43339"/>
                          <a:pt x="58769" y="40862"/>
                        </a:cubicBezTo>
                        <a:cubicBezTo>
                          <a:pt x="63722" y="37719"/>
                          <a:pt x="71152" y="36100"/>
                          <a:pt x="81058" y="36100"/>
                        </a:cubicBezTo>
                        <a:cubicBezTo>
                          <a:pt x="88773" y="36100"/>
                          <a:pt x="94202" y="37624"/>
                          <a:pt x="97250" y="40577"/>
                        </a:cubicBezTo>
                        <a:cubicBezTo>
                          <a:pt x="100298" y="43529"/>
                          <a:pt x="101822" y="48768"/>
                          <a:pt x="101822" y="56198"/>
                        </a:cubicBezTo>
                        <a:cubicBezTo>
                          <a:pt x="94298" y="59150"/>
                          <a:pt x="87154" y="61627"/>
                          <a:pt x="80391" y="63437"/>
                        </a:cubicBezTo>
                        <a:cubicBezTo>
                          <a:pt x="73628" y="65246"/>
                          <a:pt x="58865" y="68485"/>
                          <a:pt x="36195" y="73057"/>
                        </a:cubicBezTo>
                        <a:cubicBezTo>
                          <a:pt x="29146" y="74486"/>
                          <a:pt x="22955" y="76105"/>
                          <a:pt x="17621" y="78105"/>
                        </a:cubicBezTo>
                        <a:lnTo>
                          <a:pt x="0" y="150781"/>
                        </a:lnTo>
                        <a:cubicBezTo>
                          <a:pt x="476" y="151257"/>
                          <a:pt x="857" y="151829"/>
                          <a:pt x="1333" y="152210"/>
                        </a:cubicBezTo>
                        <a:cubicBezTo>
                          <a:pt x="11144" y="160973"/>
                          <a:pt x="25432" y="165354"/>
                          <a:pt x="44291" y="165354"/>
                        </a:cubicBezTo>
                        <a:cubicBezTo>
                          <a:pt x="58483" y="165354"/>
                          <a:pt x="70961" y="163163"/>
                          <a:pt x="81629" y="158782"/>
                        </a:cubicBezTo>
                        <a:cubicBezTo>
                          <a:pt x="89440" y="155543"/>
                          <a:pt x="97346" y="150019"/>
                          <a:pt x="105251" y="142399"/>
                        </a:cubicBezTo>
                        <a:cubicBezTo>
                          <a:pt x="105918" y="146971"/>
                          <a:pt x="106680" y="150304"/>
                          <a:pt x="107347" y="152400"/>
                        </a:cubicBezTo>
                        <a:cubicBezTo>
                          <a:pt x="108014" y="154496"/>
                          <a:pt x="109538" y="157639"/>
                          <a:pt x="111824" y="161735"/>
                        </a:cubicBezTo>
                        <a:lnTo>
                          <a:pt x="168688" y="161735"/>
                        </a:lnTo>
                        <a:cubicBezTo>
                          <a:pt x="165545" y="155162"/>
                          <a:pt x="163449" y="149828"/>
                          <a:pt x="162496" y="145542"/>
                        </a:cubicBezTo>
                        <a:close/>
                        <a:moveTo>
                          <a:pt x="101822" y="96393"/>
                        </a:moveTo>
                        <a:cubicBezTo>
                          <a:pt x="101822" y="103918"/>
                          <a:pt x="100584" y="110109"/>
                          <a:pt x="98203" y="114776"/>
                        </a:cubicBezTo>
                        <a:cubicBezTo>
                          <a:pt x="95726" y="119539"/>
                          <a:pt x="91631" y="123444"/>
                          <a:pt x="85820" y="126778"/>
                        </a:cubicBezTo>
                        <a:cubicBezTo>
                          <a:pt x="80010" y="130112"/>
                          <a:pt x="73724" y="131731"/>
                          <a:pt x="66961" y="131731"/>
                        </a:cubicBezTo>
                        <a:cubicBezTo>
                          <a:pt x="60198" y="131731"/>
                          <a:pt x="55626" y="130207"/>
                          <a:pt x="52292" y="127159"/>
                        </a:cubicBezTo>
                        <a:cubicBezTo>
                          <a:pt x="48958" y="124111"/>
                          <a:pt x="47339" y="120206"/>
                          <a:pt x="47339" y="115443"/>
                        </a:cubicBezTo>
                        <a:cubicBezTo>
                          <a:pt x="47339" y="111252"/>
                          <a:pt x="49054" y="107537"/>
                          <a:pt x="52388" y="104299"/>
                        </a:cubicBezTo>
                        <a:cubicBezTo>
                          <a:pt x="55626" y="101156"/>
                          <a:pt x="63437" y="97917"/>
                          <a:pt x="75724" y="94583"/>
                        </a:cubicBezTo>
                        <a:cubicBezTo>
                          <a:pt x="84773" y="92297"/>
                          <a:pt x="93440" y="89630"/>
                          <a:pt x="101727" y="86678"/>
                        </a:cubicBezTo>
                        <a:lnTo>
                          <a:pt x="101727" y="9639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68" name="Forme libre : forme 267">
                    <a:extLst>
                      <a:ext uri="{FF2B5EF4-FFF2-40B4-BE49-F238E27FC236}">
                        <a16:creationId xmlns:a16="http://schemas.microsoft.com/office/drawing/2014/main" xmlns="" id="{4C92CB12-A711-A568-9BEE-8C5997E363B5}"/>
                      </a:ext>
                    </a:extLst>
                  </p:cNvPr>
                  <p:cNvSpPr/>
                  <p:nvPr/>
                </p:nvSpPr>
                <p:spPr>
                  <a:xfrm>
                    <a:off x="7051997" y="919023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69" name="Graphique 96">
                    <a:extLst>
                      <a:ext uri="{FF2B5EF4-FFF2-40B4-BE49-F238E27FC236}">
                        <a16:creationId xmlns:a16="http://schemas.microsoft.com/office/drawing/2014/main" xmlns="" id="{36403D07-5AF5-556B-E4EC-DE6C5C8DBDEC}"/>
                      </a:ext>
                    </a:extLst>
                  </p:cNvPr>
                  <p:cNvGrpSpPr/>
                  <p:nvPr/>
                </p:nvGrpSpPr>
                <p:grpSpPr>
                  <a:xfrm>
                    <a:off x="6945508" y="925882"/>
                    <a:ext cx="149447" cy="225837"/>
                    <a:chOff x="2969379" y="4938437"/>
                    <a:chExt cx="149447" cy="225837"/>
                  </a:xfrm>
                  <a:solidFill>
                    <a:srgbClr val="050840"/>
                  </a:solidFill>
                </p:grpSpPr>
                <p:sp>
                  <p:nvSpPr>
                    <p:cNvPr id="270" name="Forme libre : forme 269">
                      <a:extLst>
                        <a:ext uri="{FF2B5EF4-FFF2-40B4-BE49-F238E27FC236}">
                          <a16:creationId xmlns:a16="http://schemas.microsoft.com/office/drawing/2014/main" xmlns="" id="{07B3D88F-3ECC-04EB-8F6F-0F67DD9B1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4938437"/>
                      <a:ext cx="146304" cy="146113"/>
                    </a:xfrm>
                    <a:custGeom>
                      <a:avLst/>
                      <a:gdLst>
                        <a:gd name="connsiteX0" fmla="*/ 66484 w 146304"/>
                        <a:gd name="connsiteY0" fmla="*/ 44196 h 146113"/>
                        <a:gd name="connsiteX1" fmla="*/ 83915 w 146304"/>
                        <a:gd name="connsiteY1" fmla="*/ 37719 h 146113"/>
                        <a:gd name="connsiteX2" fmla="*/ 100298 w 146304"/>
                        <a:gd name="connsiteY2" fmla="*/ 43625 h 146113"/>
                        <a:gd name="connsiteX3" fmla="*/ 106204 w 146304"/>
                        <a:gd name="connsiteY3" fmla="*/ 59531 h 146113"/>
                        <a:gd name="connsiteX4" fmla="*/ 98203 w 146304"/>
                        <a:gd name="connsiteY4" fmla="*/ 77533 h 146113"/>
                        <a:gd name="connsiteX5" fmla="*/ 78296 w 146304"/>
                        <a:gd name="connsiteY5" fmla="*/ 85153 h 146113"/>
                        <a:gd name="connsiteX6" fmla="*/ 70390 w 146304"/>
                        <a:gd name="connsiteY6" fmla="*/ 84392 h 146113"/>
                        <a:gd name="connsiteX7" fmla="*/ 67246 w 146304"/>
                        <a:gd name="connsiteY7" fmla="*/ 127730 h 146113"/>
                        <a:gd name="connsiteX8" fmla="*/ 86868 w 146304"/>
                        <a:gd name="connsiteY8" fmla="*/ 124111 h 146113"/>
                        <a:gd name="connsiteX9" fmla="*/ 108109 w 146304"/>
                        <a:gd name="connsiteY9" fmla="*/ 132493 h 146113"/>
                        <a:gd name="connsiteX10" fmla="*/ 114776 w 146304"/>
                        <a:gd name="connsiteY10" fmla="*/ 146114 h 146113"/>
                        <a:gd name="connsiteX11" fmla="*/ 146304 w 146304"/>
                        <a:gd name="connsiteY11" fmla="*/ 15621 h 146113"/>
                        <a:gd name="connsiteX12" fmla="*/ 84963 w 146304"/>
                        <a:gd name="connsiteY12" fmla="*/ 0 h 146113"/>
                        <a:gd name="connsiteX13" fmla="*/ 27432 w 146304"/>
                        <a:gd name="connsiteY13" fmla="*/ 14573 h 146113"/>
                        <a:gd name="connsiteX14" fmla="*/ 0 w 146304"/>
                        <a:gd name="connsiteY14" fmla="*/ 56578 h 146113"/>
                        <a:gd name="connsiteX15" fmla="*/ 57341 w 146304"/>
                        <a:gd name="connsiteY15" fmla="*/ 66866 h 146113"/>
                        <a:gd name="connsiteX16" fmla="*/ 66389 w 146304"/>
                        <a:gd name="connsiteY16" fmla="*/ 44196 h 146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113">
                          <a:moveTo>
                            <a:pt x="66484" y="44196"/>
                          </a:moveTo>
                          <a:cubicBezTo>
                            <a:pt x="70961" y="39910"/>
                            <a:pt x="76771" y="37719"/>
                            <a:pt x="83915" y="37719"/>
                          </a:cubicBezTo>
                          <a:cubicBezTo>
                            <a:pt x="91059" y="37719"/>
                            <a:pt x="96298" y="39719"/>
                            <a:pt x="100298" y="43625"/>
                          </a:cubicBezTo>
                          <a:cubicBezTo>
                            <a:pt x="104299" y="47625"/>
                            <a:pt x="106204" y="52864"/>
                            <a:pt x="106204" y="59531"/>
                          </a:cubicBezTo>
                          <a:cubicBezTo>
                            <a:pt x="106204" y="66199"/>
                            <a:pt x="103537" y="72485"/>
                            <a:pt x="98203" y="77533"/>
                          </a:cubicBezTo>
                          <a:cubicBezTo>
                            <a:pt x="92869" y="82582"/>
                            <a:pt x="86296" y="85153"/>
                            <a:pt x="78296" y="85153"/>
                          </a:cubicBezTo>
                          <a:cubicBezTo>
                            <a:pt x="76391" y="85153"/>
                            <a:pt x="73819" y="84868"/>
                            <a:pt x="70390" y="84392"/>
                          </a:cubicBezTo>
                          <a:lnTo>
                            <a:pt x="67246" y="127730"/>
                          </a:lnTo>
                          <a:cubicBezTo>
                            <a:pt x="75629" y="125349"/>
                            <a:pt x="82105" y="124111"/>
                            <a:pt x="86868" y="124111"/>
                          </a:cubicBezTo>
                          <a:cubicBezTo>
                            <a:pt x="95821" y="124111"/>
                            <a:pt x="102870" y="126873"/>
                            <a:pt x="108109" y="132493"/>
                          </a:cubicBezTo>
                          <a:cubicBezTo>
                            <a:pt x="111442" y="136017"/>
                            <a:pt x="113633" y="140684"/>
                            <a:pt x="114776" y="146114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1"/>
                            <a:pt x="0" y="56578"/>
                          </a:cubicBezTo>
                          <a:lnTo>
                            <a:pt x="57341" y="66866"/>
                          </a:lnTo>
                          <a:cubicBezTo>
                            <a:pt x="58960" y="56007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71" name="Forme libre : forme 270">
                      <a:extLst>
                        <a:ext uri="{FF2B5EF4-FFF2-40B4-BE49-F238E27FC236}">
                          <a16:creationId xmlns:a16="http://schemas.microsoft.com/office/drawing/2014/main" xmlns="" id="{C32A62EF-4EE4-3E6D-DACD-CB35E2EF9B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379" y="5094932"/>
                      <a:ext cx="109632" cy="69341"/>
                    </a:xfrm>
                    <a:custGeom>
                      <a:avLst/>
                      <a:gdLst>
                        <a:gd name="connsiteX0" fmla="*/ 98965 w 109632"/>
                        <a:gd name="connsiteY0" fmla="*/ 68961 h 69341"/>
                        <a:gd name="connsiteX1" fmla="*/ 109633 w 109632"/>
                        <a:gd name="connsiteY1" fmla="*/ 24765 h 69341"/>
                        <a:gd name="connsiteX2" fmla="*/ 90773 w 109632"/>
                        <a:gd name="connsiteY2" fmla="*/ 32385 h 69341"/>
                        <a:gd name="connsiteX3" fmla="*/ 71628 w 109632"/>
                        <a:gd name="connsiteY3" fmla="*/ 25336 h 69341"/>
                        <a:gd name="connsiteX4" fmla="*/ 60579 w 109632"/>
                        <a:gd name="connsiteY4" fmla="*/ 0 h 69341"/>
                        <a:gd name="connsiteX5" fmla="*/ 0 w 109632"/>
                        <a:gd name="connsiteY5" fmla="*/ 8001 h 69341"/>
                        <a:gd name="connsiteX6" fmla="*/ 17050 w 109632"/>
                        <a:gd name="connsiteY6" fmla="*/ 41910 h 69341"/>
                        <a:gd name="connsiteX7" fmla="*/ 45339 w 109632"/>
                        <a:gd name="connsiteY7" fmla="*/ 62389 h 69341"/>
                        <a:gd name="connsiteX8" fmla="*/ 92297 w 109632"/>
                        <a:gd name="connsiteY8" fmla="*/ 69342 h 69341"/>
                        <a:gd name="connsiteX9" fmla="*/ 98965 w 109632"/>
                        <a:gd name="connsiteY9" fmla="*/ 69056 h 69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341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6"/>
                          </a:cubicBezTo>
                          <a:cubicBezTo>
                            <a:pt x="66580" y="20669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910"/>
                          </a:cubicBezTo>
                          <a:cubicBezTo>
                            <a:pt x="24479" y="50864"/>
                            <a:pt x="33909" y="57722"/>
                            <a:pt x="45339" y="62389"/>
                          </a:cubicBezTo>
                          <a:cubicBezTo>
                            <a:pt x="56769" y="67056"/>
                            <a:pt x="72485" y="69342"/>
                            <a:pt x="92297" y="69342"/>
                          </a:cubicBezTo>
                          <a:cubicBezTo>
                            <a:pt x="94583" y="69342"/>
                            <a:pt x="96774" y="69151"/>
                            <a:pt x="98965" y="6905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264" name="Groupe 263">
                  <a:extLst>
                    <a:ext uri="{FF2B5EF4-FFF2-40B4-BE49-F238E27FC236}">
                      <a16:creationId xmlns:a16="http://schemas.microsoft.com/office/drawing/2014/main" xmlns="" id="{F2270748-196C-934C-B7FA-6EDAA7688383}"/>
                    </a:ext>
                  </a:extLst>
                </p:cNvPr>
                <p:cNvGrpSpPr/>
                <p:nvPr/>
              </p:nvGrpSpPr>
              <p:grpSpPr>
                <a:xfrm>
                  <a:off x="8641549" y="462108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65" name="Forme libre : forme 264">
                    <a:extLst>
                      <a:ext uri="{FF2B5EF4-FFF2-40B4-BE49-F238E27FC236}">
                        <a16:creationId xmlns:a16="http://schemas.microsoft.com/office/drawing/2014/main" xmlns="" id="{3DCBFA7B-F743-EB4F-E8D3-1A29843947B8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66" name="Forme libre : forme 265">
                    <a:extLst>
                      <a:ext uri="{FF2B5EF4-FFF2-40B4-BE49-F238E27FC236}">
                        <a16:creationId xmlns:a16="http://schemas.microsoft.com/office/drawing/2014/main" xmlns="" id="{2F6E1085-3ECA-1AC1-82C0-1DA60B9748C7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72" name="Groupe 271">
                <a:extLst>
                  <a:ext uri="{FF2B5EF4-FFF2-40B4-BE49-F238E27FC236}">
                    <a16:creationId xmlns:a16="http://schemas.microsoft.com/office/drawing/2014/main" xmlns="" id="{18B0EC16-7030-FE9A-856C-8D55AA86C42E}"/>
                  </a:ext>
                </a:extLst>
              </p:cNvPr>
              <p:cNvGrpSpPr/>
              <p:nvPr userDrawn="1"/>
            </p:nvGrpSpPr>
            <p:grpSpPr>
              <a:xfrm>
                <a:off x="6643487" y="5572525"/>
                <a:ext cx="1015790" cy="654939"/>
                <a:chOff x="8423287" y="1248969"/>
                <a:chExt cx="1015790" cy="654939"/>
              </a:xfrm>
            </p:grpSpPr>
            <p:grpSp>
              <p:nvGrpSpPr>
                <p:cNvPr id="273" name="Groupe 272">
                  <a:extLst>
                    <a:ext uri="{FF2B5EF4-FFF2-40B4-BE49-F238E27FC236}">
                      <a16:creationId xmlns:a16="http://schemas.microsoft.com/office/drawing/2014/main" xmlns="" id="{E8CAF2B6-A671-A250-41AE-D08B178917B1}"/>
                    </a:ext>
                  </a:extLst>
                </p:cNvPr>
                <p:cNvGrpSpPr/>
                <p:nvPr/>
              </p:nvGrpSpPr>
              <p:grpSpPr>
                <a:xfrm>
                  <a:off x="8423287" y="1423562"/>
                  <a:ext cx="344138" cy="305752"/>
                  <a:chOff x="6823445" y="551261"/>
                  <a:chExt cx="344138" cy="305752"/>
                </a:xfrm>
              </p:grpSpPr>
              <p:sp>
                <p:nvSpPr>
                  <p:cNvPr id="277" name="Forme libre : forme 276">
                    <a:extLst>
                      <a:ext uri="{FF2B5EF4-FFF2-40B4-BE49-F238E27FC236}">
                        <a16:creationId xmlns:a16="http://schemas.microsoft.com/office/drawing/2014/main" xmlns="" id="{3740287A-F4BF-F855-AE8E-29137763325E}"/>
                      </a:ext>
                    </a:extLst>
                  </p:cNvPr>
                  <p:cNvSpPr/>
                  <p:nvPr/>
                </p:nvSpPr>
                <p:spPr>
                  <a:xfrm>
                    <a:off x="6929934" y="551261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78" name="Graphique 96">
                    <a:extLst>
                      <a:ext uri="{FF2B5EF4-FFF2-40B4-BE49-F238E27FC236}">
                        <a16:creationId xmlns:a16="http://schemas.microsoft.com/office/drawing/2014/main" xmlns="" id="{5B5E3548-ECC9-A37D-CD21-D3C969F31539}"/>
                      </a:ext>
                    </a:extLst>
                  </p:cNvPr>
                  <p:cNvGrpSpPr/>
                  <p:nvPr/>
                </p:nvGrpSpPr>
                <p:grpSpPr>
                  <a:xfrm>
                    <a:off x="6823445" y="558215"/>
                    <a:ext cx="149447" cy="225647"/>
                    <a:chOff x="2969379" y="5326009"/>
                    <a:chExt cx="149447" cy="225647"/>
                  </a:xfrm>
                  <a:solidFill>
                    <a:srgbClr val="050840"/>
                  </a:solidFill>
                </p:grpSpPr>
                <p:sp>
                  <p:nvSpPr>
                    <p:cNvPr id="280" name="Forme libre : forme 279">
                      <a:extLst>
                        <a:ext uri="{FF2B5EF4-FFF2-40B4-BE49-F238E27FC236}">
                          <a16:creationId xmlns:a16="http://schemas.microsoft.com/office/drawing/2014/main" xmlns="" id="{334EBA84-8300-EDD8-F556-E21221CE6B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5326009"/>
                      <a:ext cx="146304" cy="146113"/>
                    </a:xfrm>
                    <a:custGeom>
                      <a:avLst/>
                      <a:gdLst>
                        <a:gd name="connsiteX0" fmla="*/ 66484 w 146304"/>
                        <a:gd name="connsiteY0" fmla="*/ 44196 h 146113"/>
                        <a:gd name="connsiteX1" fmla="*/ 83915 w 146304"/>
                        <a:gd name="connsiteY1" fmla="*/ 37719 h 146113"/>
                        <a:gd name="connsiteX2" fmla="*/ 100298 w 146304"/>
                        <a:gd name="connsiteY2" fmla="*/ 43624 h 146113"/>
                        <a:gd name="connsiteX3" fmla="*/ 106204 w 146304"/>
                        <a:gd name="connsiteY3" fmla="*/ 59531 h 146113"/>
                        <a:gd name="connsiteX4" fmla="*/ 98203 w 146304"/>
                        <a:gd name="connsiteY4" fmla="*/ 77533 h 146113"/>
                        <a:gd name="connsiteX5" fmla="*/ 78296 w 146304"/>
                        <a:gd name="connsiteY5" fmla="*/ 85153 h 146113"/>
                        <a:gd name="connsiteX6" fmla="*/ 70390 w 146304"/>
                        <a:gd name="connsiteY6" fmla="*/ 84392 h 146113"/>
                        <a:gd name="connsiteX7" fmla="*/ 67246 w 146304"/>
                        <a:gd name="connsiteY7" fmla="*/ 127730 h 146113"/>
                        <a:gd name="connsiteX8" fmla="*/ 86868 w 146304"/>
                        <a:gd name="connsiteY8" fmla="*/ 124111 h 146113"/>
                        <a:gd name="connsiteX9" fmla="*/ 108109 w 146304"/>
                        <a:gd name="connsiteY9" fmla="*/ 132493 h 146113"/>
                        <a:gd name="connsiteX10" fmla="*/ 114776 w 146304"/>
                        <a:gd name="connsiteY10" fmla="*/ 146113 h 146113"/>
                        <a:gd name="connsiteX11" fmla="*/ 146304 w 146304"/>
                        <a:gd name="connsiteY11" fmla="*/ 15621 h 146113"/>
                        <a:gd name="connsiteX12" fmla="*/ 84963 w 146304"/>
                        <a:gd name="connsiteY12" fmla="*/ 0 h 146113"/>
                        <a:gd name="connsiteX13" fmla="*/ 27432 w 146304"/>
                        <a:gd name="connsiteY13" fmla="*/ 14573 h 146113"/>
                        <a:gd name="connsiteX14" fmla="*/ 0 w 146304"/>
                        <a:gd name="connsiteY14" fmla="*/ 56578 h 146113"/>
                        <a:gd name="connsiteX15" fmla="*/ 57341 w 146304"/>
                        <a:gd name="connsiteY15" fmla="*/ 66865 h 146113"/>
                        <a:gd name="connsiteX16" fmla="*/ 66389 w 146304"/>
                        <a:gd name="connsiteY16" fmla="*/ 44196 h 146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113">
                          <a:moveTo>
                            <a:pt x="66484" y="44196"/>
                          </a:moveTo>
                          <a:cubicBezTo>
                            <a:pt x="70961" y="39910"/>
                            <a:pt x="76771" y="37719"/>
                            <a:pt x="83915" y="37719"/>
                          </a:cubicBezTo>
                          <a:cubicBezTo>
                            <a:pt x="91059" y="37719"/>
                            <a:pt x="96298" y="39719"/>
                            <a:pt x="100298" y="43624"/>
                          </a:cubicBezTo>
                          <a:cubicBezTo>
                            <a:pt x="104299" y="47625"/>
                            <a:pt x="106204" y="52864"/>
                            <a:pt x="106204" y="59531"/>
                          </a:cubicBezTo>
                          <a:cubicBezTo>
                            <a:pt x="106204" y="66199"/>
                            <a:pt x="103537" y="72485"/>
                            <a:pt x="98203" y="77533"/>
                          </a:cubicBezTo>
                          <a:cubicBezTo>
                            <a:pt x="92869" y="82582"/>
                            <a:pt x="86296" y="85153"/>
                            <a:pt x="78296" y="85153"/>
                          </a:cubicBezTo>
                          <a:cubicBezTo>
                            <a:pt x="76391" y="85153"/>
                            <a:pt x="73819" y="84868"/>
                            <a:pt x="70390" y="84392"/>
                          </a:cubicBezTo>
                          <a:lnTo>
                            <a:pt x="67246" y="127730"/>
                          </a:lnTo>
                          <a:cubicBezTo>
                            <a:pt x="75629" y="125349"/>
                            <a:pt x="82105" y="124111"/>
                            <a:pt x="86868" y="124111"/>
                          </a:cubicBezTo>
                          <a:cubicBezTo>
                            <a:pt x="95821" y="124111"/>
                            <a:pt x="102870" y="126873"/>
                            <a:pt x="108109" y="132493"/>
                          </a:cubicBezTo>
                          <a:cubicBezTo>
                            <a:pt x="111442" y="136017"/>
                            <a:pt x="113633" y="140684"/>
                            <a:pt x="114776" y="146113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0"/>
                            <a:pt x="0" y="56578"/>
                          </a:cubicBezTo>
                          <a:lnTo>
                            <a:pt x="57341" y="66865"/>
                          </a:lnTo>
                          <a:cubicBezTo>
                            <a:pt x="58960" y="56102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81" name="Forme libre : forme 280">
                      <a:extLst>
                        <a:ext uri="{FF2B5EF4-FFF2-40B4-BE49-F238E27FC236}">
                          <a16:creationId xmlns:a16="http://schemas.microsoft.com/office/drawing/2014/main" xmlns="" id="{3BB1969E-B3E9-4945-DFCC-DAA71A65B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379" y="5482409"/>
                      <a:ext cx="109632" cy="69246"/>
                    </a:xfrm>
                    <a:custGeom>
                      <a:avLst/>
                      <a:gdLst>
                        <a:gd name="connsiteX0" fmla="*/ 98965 w 109632"/>
                        <a:gd name="connsiteY0" fmla="*/ 68961 h 69246"/>
                        <a:gd name="connsiteX1" fmla="*/ 109633 w 109632"/>
                        <a:gd name="connsiteY1" fmla="*/ 24765 h 69246"/>
                        <a:gd name="connsiteX2" fmla="*/ 90773 w 109632"/>
                        <a:gd name="connsiteY2" fmla="*/ 32385 h 69246"/>
                        <a:gd name="connsiteX3" fmla="*/ 71628 w 109632"/>
                        <a:gd name="connsiteY3" fmla="*/ 25336 h 69246"/>
                        <a:gd name="connsiteX4" fmla="*/ 60579 w 109632"/>
                        <a:gd name="connsiteY4" fmla="*/ 0 h 69246"/>
                        <a:gd name="connsiteX5" fmla="*/ 0 w 109632"/>
                        <a:gd name="connsiteY5" fmla="*/ 8001 h 69246"/>
                        <a:gd name="connsiteX6" fmla="*/ 17050 w 109632"/>
                        <a:gd name="connsiteY6" fmla="*/ 41815 h 69246"/>
                        <a:gd name="connsiteX7" fmla="*/ 45339 w 109632"/>
                        <a:gd name="connsiteY7" fmla="*/ 62294 h 69246"/>
                        <a:gd name="connsiteX8" fmla="*/ 92297 w 109632"/>
                        <a:gd name="connsiteY8" fmla="*/ 69247 h 69246"/>
                        <a:gd name="connsiteX9" fmla="*/ 98965 w 109632"/>
                        <a:gd name="connsiteY9" fmla="*/ 68961 h 69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246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6"/>
                          </a:cubicBezTo>
                          <a:cubicBezTo>
                            <a:pt x="66580" y="20669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815"/>
                          </a:cubicBezTo>
                          <a:cubicBezTo>
                            <a:pt x="24479" y="50768"/>
                            <a:pt x="33909" y="57626"/>
                            <a:pt x="45339" y="62294"/>
                          </a:cubicBezTo>
                          <a:cubicBezTo>
                            <a:pt x="56769" y="66961"/>
                            <a:pt x="72485" y="69247"/>
                            <a:pt x="92297" y="69247"/>
                          </a:cubicBezTo>
                          <a:cubicBezTo>
                            <a:pt x="94583" y="69247"/>
                            <a:pt x="96774" y="69056"/>
                            <a:pt x="98965" y="689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79" name="Forme libre : forme 278">
                    <a:extLst>
                      <a:ext uri="{FF2B5EF4-FFF2-40B4-BE49-F238E27FC236}">
                        <a16:creationId xmlns:a16="http://schemas.microsoft.com/office/drawing/2014/main" xmlns="" id="{3D932AD9-CAC9-5767-6155-4C751F1E0AD0}"/>
                      </a:ext>
                    </a:extLst>
                  </p:cNvPr>
                  <p:cNvSpPr/>
                  <p:nvPr/>
                </p:nvSpPr>
                <p:spPr>
                  <a:xfrm>
                    <a:off x="6993657" y="635272"/>
                    <a:ext cx="173926" cy="221741"/>
                  </a:xfrm>
                  <a:custGeom>
                    <a:avLst/>
                    <a:gdLst>
                      <a:gd name="connsiteX0" fmla="*/ 155067 w 173926"/>
                      <a:gd name="connsiteY0" fmla="*/ 77343 h 221741"/>
                      <a:gd name="connsiteX1" fmla="*/ 107251 w 173926"/>
                      <a:gd name="connsiteY1" fmla="*/ 56579 h 221741"/>
                      <a:gd name="connsiteX2" fmla="*/ 81724 w 173926"/>
                      <a:gd name="connsiteY2" fmla="*/ 61341 h 221741"/>
                      <a:gd name="connsiteX3" fmla="*/ 61150 w 173926"/>
                      <a:gd name="connsiteY3" fmla="*/ 75629 h 221741"/>
                      <a:gd name="connsiteX4" fmla="*/ 61150 w 173926"/>
                      <a:gd name="connsiteY4" fmla="*/ 0 h 221741"/>
                      <a:gd name="connsiteX5" fmla="*/ 42386 w 173926"/>
                      <a:gd name="connsiteY5" fmla="*/ 0 h 221741"/>
                      <a:gd name="connsiteX6" fmla="*/ 0 w 173926"/>
                      <a:gd name="connsiteY6" fmla="*/ 174498 h 221741"/>
                      <a:gd name="connsiteX7" fmla="*/ 0 w 173926"/>
                      <a:gd name="connsiteY7" fmla="*/ 218123 h 221741"/>
                      <a:gd name="connsiteX8" fmla="*/ 56674 w 173926"/>
                      <a:gd name="connsiteY8" fmla="*/ 218123 h 221741"/>
                      <a:gd name="connsiteX9" fmla="*/ 56674 w 173926"/>
                      <a:gd name="connsiteY9" fmla="*/ 194786 h 221741"/>
                      <a:gd name="connsiteX10" fmla="*/ 78391 w 173926"/>
                      <a:gd name="connsiteY10" fmla="*/ 214884 h 221741"/>
                      <a:gd name="connsiteX11" fmla="*/ 107537 w 173926"/>
                      <a:gd name="connsiteY11" fmla="*/ 221742 h 221741"/>
                      <a:gd name="connsiteX12" fmla="*/ 141351 w 173926"/>
                      <a:gd name="connsiteY12" fmla="*/ 212027 h 221741"/>
                      <a:gd name="connsiteX13" fmla="*/ 165259 w 173926"/>
                      <a:gd name="connsiteY13" fmla="*/ 182594 h 221741"/>
                      <a:gd name="connsiteX14" fmla="*/ 173926 w 173926"/>
                      <a:gd name="connsiteY14" fmla="*/ 136970 h 221741"/>
                      <a:gd name="connsiteX15" fmla="*/ 155067 w 173926"/>
                      <a:gd name="connsiteY15" fmla="*/ 77343 h 221741"/>
                      <a:gd name="connsiteX16" fmla="*/ 106013 w 173926"/>
                      <a:gd name="connsiteY16" fmla="*/ 168402 h 221741"/>
                      <a:gd name="connsiteX17" fmla="*/ 87820 w 173926"/>
                      <a:gd name="connsiteY17" fmla="*/ 177451 h 221741"/>
                      <a:gd name="connsiteX18" fmla="*/ 68389 w 173926"/>
                      <a:gd name="connsiteY18" fmla="*/ 168307 h 221741"/>
                      <a:gd name="connsiteX19" fmla="*/ 60769 w 173926"/>
                      <a:gd name="connsiteY19" fmla="*/ 138779 h 221741"/>
                      <a:gd name="connsiteX20" fmla="*/ 68580 w 173926"/>
                      <a:gd name="connsiteY20" fmla="*/ 111062 h 221741"/>
                      <a:gd name="connsiteX21" fmla="*/ 88773 w 173926"/>
                      <a:gd name="connsiteY21" fmla="*/ 101918 h 221741"/>
                      <a:gd name="connsiteX22" fmla="*/ 106299 w 173926"/>
                      <a:gd name="connsiteY22" fmla="*/ 110681 h 221741"/>
                      <a:gd name="connsiteX23" fmla="*/ 113538 w 173926"/>
                      <a:gd name="connsiteY23" fmla="*/ 138208 h 221741"/>
                      <a:gd name="connsiteX24" fmla="*/ 106204 w 173926"/>
                      <a:gd name="connsiteY24" fmla="*/ 168497 h 221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173926" h="221741">
                        <a:moveTo>
                          <a:pt x="155067" y="77343"/>
                        </a:moveTo>
                        <a:cubicBezTo>
                          <a:pt x="142494" y="63532"/>
                          <a:pt x="126492" y="56579"/>
                          <a:pt x="107251" y="56579"/>
                        </a:cubicBezTo>
                        <a:cubicBezTo>
                          <a:pt x="97917" y="56579"/>
                          <a:pt x="89440" y="58198"/>
                          <a:pt x="81724" y="61341"/>
                        </a:cubicBezTo>
                        <a:cubicBezTo>
                          <a:pt x="74009" y="64484"/>
                          <a:pt x="67151" y="69247"/>
                          <a:pt x="61150" y="75629"/>
                        </a:cubicBezTo>
                        <a:lnTo>
                          <a:pt x="61150" y="0"/>
                        </a:lnTo>
                        <a:lnTo>
                          <a:pt x="42386" y="0"/>
                        </a:lnTo>
                        <a:lnTo>
                          <a:pt x="0" y="174498"/>
                        </a:lnTo>
                        <a:lnTo>
                          <a:pt x="0" y="218123"/>
                        </a:lnTo>
                        <a:lnTo>
                          <a:pt x="56674" y="218123"/>
                        </a:lnTo>
                        <a:lnTo>
                          <a:pt x="56674" y="194786"/>
                        </a:lnTo>
                        <a:cubicBezTo>
                          <a:pt x="64484" y="204597"/>
                          <a:pt x="71723" y="211265"/>
                          <a:pt x="78391" y="214884"/>
                        </a:cubicBezTo>
                        <a:cubicBezTo>
                          <a:pt x="87249" y="219456"/>
                          <a:pt x="96964" y="221742"/>
                          <a:pt x="107537" y="221742"/>
                        </a:cubicBezTo>
                        <a:cubicBezTo>
                          <a:pt x="119920" y="221742"/>
                          <a:pt x="131254" y="218504"/>
                          <a:pt x="141351" y="212027"/>
                        </a:cubicBezTo>
                        <a:cubicBezTo>
                          <a:pt x="151543" y="205550"/>
                          <a:pt x="159448" y="195739"/>
                          <a:pt x="165259" y="182594"/>
                        </a:cubicBezTo>
                        <a:cubicBezTo>
                          <a:pt x="170974" y="169450"/>
                          <a:pt x="173926" y="154210"/>
                          <a:pt x="173926" y="136970"/>
                        </a:cubicBezTo>
                        <a:cubicBezTo>
                          <a:pt x="173926" y="111062"/>
                          <a:pt x="167640" y="91250"/>
                          <a:pt x="155067" y="77343"/>
                        </a:cubicBezTo>
                        <a:close/>
                        <a:moveTo>
                          <a:pt x="106013" y="168402"/>
                        </a:moveTo>
                        <a:cubicBezTo>
                          <a:pt x="101060" y="174403"/>
                          <a:pt x="95059" y="177451"/>
                          <a:pt x="87820" y="177451"/>
                        </a:cubicBezTo>
                        <a:cubicBezTo>
                          <a:pt x="80010" y="177451"/>
                          <a:pt x="73533" y="174403"/>
                          <a:pt x="68389" y="168307"/>
                        </a:cubicBezTo>
                        <a:cubicBezTo>
                          <a:pt x="63246" y="162211"/>
                          <a:pt x="60769" y="152400"/>
                          <a:pt x="60769" y="138779"/>
                        </a:cubicBezTo>
                        <a:cubicBezTo>
                          <a:pt x="60769" y="126397"/>
                          <a:pt x="63341" y="117158"/>
                          <a:pt x="68580" y="111062"/>
                        </a:cubicBezTo>
                        <a:cubicBezTo>
                          <a:pt x="73819" y="104966"/>
                          <a:pt x="80486" y="101918"/>
                          <a:pt x="88773" y="101918"/>
                        </a:cubicBezTo>
                        <a:cubicBezTo>
                          <a:pt x="95631" y="101918"/>
                          <a:pt x="101441" y="104870"/>
                          <a:pt x="106299" y="110681"/>
                        </a:cubicBezTo>
                        <a:cubicBezTo>
                          <a:pt x="111061" y="116491"/>
                          <a:pt x="113538" y="125730"/>
                          <a:pt x="113538" y="138208"/>
                        </a:cubicBezTo>
                        <a:cubicBezTo>
                          <a:pt x="113538" y="152400"/>
                          <a:pt x="111061" y="162496"/>
                          <a:pt x="106204" y="168497"/>
                        </a:cubicBez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74" name="Groupe 273">
                  <a:extLst>
                    <a:ext uri="{FF2B5EF4-FFF2-40B4-BE49-F238E27FC236}">
                      <a16:creationId xmlns:a16="http://schemas.microsoft.com/office/drawing/2014/main" xmlns="" id="{D676D63B-4240-9DC4-2B4B-4BF6ED0B016F}"/>
                    </a:ext>
                  </a:extLst>
                </p:cNvPr>
                <p:cNvGrpSpPr/>
                <p:nvPr/>
              </p:nvGrpSpPr>
              <p:grpSpPr>
                <a:xfrm>
                  <a:off x="8717844" y="1248969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75" name="Forme libre : forme 274">
                    <a:extLst>
                      <a:ext uri="{FF2B5EF4-FFF2-40B4-BE49-F238E27FC236}">
                        <a16:creationId xmlns:a16="http://schemas.microsoft.com/office/drawing/2014/main" xmlns="" id="{700A7D56-C479-0B32-E0ED-7ED489320C33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76" name="Forme libre : forme 275">
                    <a:extLst>
                      <a:ext uri="{FF2B5EF4-FFF2-40B4-BE49-F238E27FC236}">
                        <a16:creationId xmlns:a16="http://schemas.microsoft.com/office/drawing/2014/main" xmlns="" id="{BE8E3815-D508-E70B-CD42-48EBB75CC1BB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82" name="Groupe 281">
                <a:extLst>
                  <a:ext uri="{FF2B5EF4-FFF2-40B4-BE49-F238E27FC236}">
                    <a16:creationId xmlns:a16="http://schemas.microsoft.com/office/drawing/2014/main" xmlns="" id="{508DBBB3-EF44-D074-4C4D-83DCAC0781C7}"/>
                  </a:ext>
                </a:extLst>
              </p:cNvPr>
              <p:cNvGrpSpPr/>
              <p:nvPr userDrawn="1"/>
            </p:nvGrpSpPr>
            <p:grpSpPr>
              <a:xfrm>
                <a:off x="7830394" y="5572525"/>
                <a:ext cx="1015790" cy="654939"/>
                <a:chOff x="9903076" y="449677"/>
                <a:chExt cx="1015790" cy="654939"/>
              </a:xfrm>
            </p:grpSpPr>
            <p:grpSp>
              <p:nvGrpSpPr>
                <p:cNvPr id="283" name="Groupe 282">
                  <a:extLst>
                    <a:ext uri="{FF2B5EF4-FFF2-40B4-BE49-F238E27FC236}">
                      <a16:creationId xmlns:a16="http://schemas.microsoft.com/office/drawing/2014/main" xmlns="" id="{F14C9907-B625-7E8D-ACB4-B4AA6174FE9E}"/>
                    </a:ext>
                  </a:extLst>
                </p:cNvPr>
                <p:cNvGrpSpPr/>
                <p:nvPr/>
              </p:nvGrpSpPr>
              <p:grpSpPr>
                <a:xfrm>
                  <a:off x="9903076" y="624223"/>
                  <a:ext cx="331850" cy="305847"/>
                  <a:chOff x="6945413" y="1694073"/>
                  <a:chExt cx="331850" cy="305847"/>
                </a:xfrm>
              </p:grpSpPr>
              <p:sp>
                <p:nvSpPr>
                  <p:cNvPr id="287" name="Forme libre : forme 286">
                    <a:extLst>
                      <a:ext uri="{FF2B5EF4-FFF2-40B4-BE49-F238E27FC236}">
                        <a16:creationId xmlns:a16="http://schemas.microsoft.com/office/drawing/2014/main" xmlns="" id="{E47E709C-19CA-10B1-788F-69CB46F8322E}"/>
                      </a:ext>
                    </a:extLst>
                  </p:cNvPr>
                  <p:cNvSpPr/>
                  <p:nvPr/>
                </p:nvSpPr>
                <p:spPr>
                  <a:xfrm>
                    <a:off x="7111243" y="1834757"/>
                    <a:ext cx="166020" cy="165163"/>
                  </a:xfrm>
                  <a:custGeom>
                    <a:avLst/>
                    <a:gdLst>
                      <a:gd name="connsiteX0" fmla="*/ 108490 w 166020"/>
                      <a:gd name="connsiteY0" fmla="*/ 99632 h 165163"/>
                      <a:gd name="connsiteX1" fmla="*/ 96393 w 166020"/>
                      <a:gd name="connsiteY1" fmla="*/ 118396 h 165163"/>
                      <a:gd name="connsiteX2" fmla="*/ 76390 w 166020"/>
                      <a:gd name="connsiteY2" fmla="*/ 124492 h 165163"/>
                      <a:gd name="connsiteX3" fmla="*/ 52864 w 166020"/>
                      <a:gd name="connsiteY3" fmla="*/ 114395 h 165163"/>
                      <a:gd name="connsiteX4" fmla="*/ 43625 w 166020"/>
                      <a:gd name="connsiteY4" fmla="*/ 84868 h 165163"/>
                      <a:gd name="connsiteX5" fmla="*/ 52959 w 166020"/>
                      <a:gd name="connsiteY5" fmla="*/ 52292 h 165163"/>
                      <a:gd name="connsiteX6" fmla="*/ 77248 w 166020"/>
                      <a:gd name="connsiteY6" fmla="*/ 41529 h 165163"/>
                      <a:gd name="connsiteX7" fmla="*/ 96202 w 166020"/>
                      <a:gd name="connsiteY7" fmla="*/ 46673 h 165163"/>
                      <a:gd name="connsiteX8" fmla="*/ 105918 w 166020"/>
                      <a:gd name="connsiteY8" fmla="*/ 61913 h 165163"/>
                      <a:gd name="connsiteX9" fmla="*/ 162877 w 166020"/>
                      <a:gd name="connsiteY9" fmla="*/ 54292 h 165163"/>
                      <a:gd name="connsiteX10" fmla="*/ 134398 w 166020"/>
                      <a:gd name="connsiteY10" fmla="*/ 13811 h 165163"/>
                      <a:gd name="connsiteX11" fmla="*/ 75343 w 166020"/>
                      <a:gd name="connsiteY11" fmla="*/ 0 h 165163"/>
                      <a:gd name="connsiteX12" fmla="*/ 31337 w 166020"/>
                      <a:gd name="connsiteY12" fmla="*/ 6858 h 165163"/>
                      <a:gd name="connsiteX13" fmla="*/ 0 w 166020"/>
                      <a:gd name="connsiteY13" fmla="*/ 136017 h 165163"/>
                      <a:gd name="connsiteX14" fmla="*/ 9049 w 166020"/>
                      <a:gd name="connsiteY14" fmla="*/ 145351 h 165163"/>
                      <a:gd name="connsiteX15" fmla="*/ 37814 w 166020"/>
                      <a:gd name="connsiteY15" fmla="*/ 160496 h 165163"/>
                      <a:gd name="connsiteX16" fmla="*/ 79724 w 166020"/>
                      <a:gd name="connsiteY16" fmla="*/ 165163 h 165163"/>
                      <a:gd name="connsiteX17" fmla="*/ 122682 w 166020"/>
                      <a:gd name="connsiteY17" fmla="*/ 157829 h 165163"/>
                      <a:gd name="connsiteX18" fmla="*/ 150400 w 166020"/>
                      <a:gd name="connsiteY18" fmla="*/ 137350 h 165163"/>
                      <a:gd name="connsiteX19" fmla="*/ 166021 w 166020"/>
                      <a:gd name="connsiteY19" fmla="*/ 106204 h 165163"/>
                      <a:gd name="connsiteX20" fmla="*/ 108394 w 166020"/>
                      <a:gd name="connsiteY20" fmla="*/ 99632 h 165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66020" h="165163">
                        <a:moveTo>
                          <a:pt x="108490" y="99632"/>
                        </a:moveTo>
                        <a:cubicBezTo>
                          <a:pt x="105823" y="108109"/>
                          <a:pt x="101727" y="114300"/>
                          <a:pt x="96393" y="118396"/>
                        </a:cubicBezTo>
                        <a:cubicBezTo>
                          <a:pt x="90964" y="122492"/>
                          <a:pt x="84296" y="124492"/>
                          <a:pt x="76390" y="124492"/>
                        </a:cubicBezTo>
                        <a:cubicBezTo>
                          <a:pt x="66865" y="124492"/>
                          <a:pt x="59055" y="121158"/>
                          <a:pt x="52864" y="114395"/>
                        </a:cubicBezTo>
                        <a:cubicBezTo>
                          <a:pt x="46672" y="107633"/>
                          <a:pt x="43625" y="97822"/>
                          <a:pt x="43625" y="84868"/>
                        </a:cubicBezTo>
                        <a:cubicBezTo>
                          <a:pt x="43625" y="70295"/>
                          <a:pt x="46768" y="59436"/>
                          <a:pt x="52959" y="52292"/>
                        </a:cubicBezTo>
                        <a:cubicBezTo>
                          <a:pt x="59150" y="45149"/>
                          <a:pt x="67246" y="41529"/>
                          <a:pt x="77248" y="41529"/>
                        </a:cubicBezTo>
                        <a:cubicBezTo>
                          <a:pt x="85153" y="41529"/>
                          <a:pt x="91535" y="43244"/>
                          <a:pt x="96202" y="46673"/>
                        </a:cubicBezTo>
                        <a:cubicBezTo>
                          <a:pt x="100870" y="50101"/>
                          <a:pt x="104203" y="55150"/>
                          <a:pt x="105918" y="61913"/>
                        </a:cubicBezTo>
                        <a:lnTo>
                          <a:pt x="162877" y="54292"/>
                        </a:lnTo>
                        <a:cubicBezTo>
                          <a:pt x="157448" y="36576"/>
                          <a:pt x="147923" y="23050"/>
                          <a:pt x="134398" y="13811"/>
                        </a:cubicBezTo>
                        <a:cubicBezTo>
                          <a:pt x="120872" y="4572"/>
                          <a:pt x="101155" y="0"/>
                          <a:pt x="75343" y="0"/>
                        </a:cubicBezTo>
                        <a:cubicBezTo>
                          <a:pt x="57531" y="0"/>
                          <a:pt x="42863" y="2286"/>
                          <a:pt x="31337" y="6858"/>
                        </a:cubicBezTo>
                        <a:lnTo>
                          <a:pt x="0" y="136017"/>
                        </a:lnTo>
                        <a:cubicBezTo>
                          <a:pt x="2762" y="139351"/>
                          <a:pt x="5715" y="142494"/>
                          <a:pt x="9049" y="145351"/>
                        </a:cubicBezTo>
                        <a:cubicBezTo>
                          <a:pt x="17050" y="152305"/>
                          <a:pt x="26670" y="157353"/>
                          <a:pt x="37814" y="160496"/>
                        </a:cubicBezTo>
                        <a:cubicBezTo>
                          <a:pt x="48958" y="163640"/>
                          <a:pt x="62960" y="165163"/>
                          <a:pt x="79724" y="165163"/>
                        </a:cubicBezTo>
                        <a:cubicBezTo>
                          <a:pt x="96488" y="165163"/>
                          <a:pt x="111442" y="162687"/>
                          <a:pt x="122682" y="157829"/>
                        </a:cubicBezTo>
                        <a:cubicBezTo>
                          <a:pt x="133921" y="152971"/>
                          <a:pt x="143161" y="146113"/>
                          <a:pt x="150400" y="137350"/>
                        </a:cubicBezTo>
                        <a:cubicBezTo>
                          <a:pt x="157639" y="128588"/>
                          <a:pt x="162877" y="118205"/>
                          <a:pt x="166021" y="106204"/>
                        </a:cubicBezTo>
                        <a:lnTo>
                          <a:pt x="108394" y="99632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88" name="Graphique 96">
                    <a:extLst>
                      <a:ext uri="{FF2B5EF4-FFF2-40B4-BE49-F238E27FC236}">
                        <a16:creationId xmlns:a16="http://schemas.microsoft.com/office/drawing/2014/main" xmlns="" id="{78533E87-3D98-64CE-186F-5402601502E9}"/>
                      </a:ext>
                    </a:extLst>
                  </p:cNvPr>
                  <p:cNvGrpSpPr/>
                  <p:nvPr/>
                </p:nvGrpSpPr>
                <p:grpSpPr>
                  <a:xfrm>
                    <a:off x="6945413" y="1701121"/>
                    <a:ext cx="149542" cy="225552"/>
                    <a:chOff x="2969284" y="5713676"/>
                    <a:chExt cx="149542" cy="225552"/>
                  </a:xfrm>
                  <a:solidFill>
                    <a:srgbClr val="050840"/>
                  </a:solidFill>
                </p:grpSpPr>
                <p:sp>
                  <p:nvSpPr>
                    <p:cNvPr id="290" name="Forme libre : forme 289">
                      <a:extLst>
                        <a:ext uri="{FF2B5EF4-FFF2-40B4-BE49-F238E27FC236}">
                          <a16:creationId xmlns:a16="http://schemas.microsoft.com/office/drawing/2014/main" xmlns="" id="{383B8067-6BD1-E8ED-8E80-13A33E48EA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5713676"/>
                      <a:ext cx="146304" cy="146018"/>
                    </a:xfrm>
                    <a:custGeom>
                      <a:avLst/>
                      <a:gdLst>
                        <a:gd name="connsiteX0" fmla="*/ 66484 w 146304"/>
                        <a:gd name="connsiteY0" fmla="*/ 44101 h 146018"/>
                        <a:gd name="connsiteX1" fmla="*/ 83915 w 146304"/>
                        <a:gd name="connsiteY1" fmla="*/ 37624 h 146018"/>
                        <a:gd name="connsiteX2" fmla="*/ 100298 w 146304"/>
                        <a:gd name="connsiteY2" fmla="*/ 43529 h 146018"/>
                        <a:gd name="connsiteX3" fmla="*/ 106204 w 146304"/>
                        <a:gd name="connsiteY3" fmla="*/ 59436 h 146018"/>
                        <a:gd name="connsiteX4" fmla="*/ 98203 w 146304"/>
                        <a:gd name="connsiteY4" fmla="*/ 77438 h 146018"/>
                        <a:gd name="connsiteX5" fmla="*/ 78296 w 146304"/>
                        <a:gd name="connsiteY5" fmla="*/ 85058 h 146018"/>
                        <a:gd name="connsiteX6" fmla="*/ 70390 w 146304"/>
                        <a:gd name="connsiteY6" fmla="*/ 84296 h 146018"/>
                        <a:gd name="connsiteX7" fmla="*/ 67246 w 146304"/>
                        <a:gd name="connsiteY7" fmla="*/ 127635 h 146018"/>
                        <a:gd name="connsiteX8" fmla="*/ 86868 w 146304"/>
                        <a:gd name="connsiteY8" fmla="*/ 124016 h 146018"/>
                        <a:gd name="connsiteX9" fmla="*/ 108109 w 146304"/>
                        <a:gd name="connsiteY9" fmla="*/ 132397 h 146018"/>
                        <a:gd name="connsiteX10" fmla="*/ 114776 w 146304"/>
                        <a:gd name="connsiteY10" fmla="*/ 146018 h 146018"/>
                        <a:gd name="connsiteX11" fmla="*/ 146304 w 146304"/>
                        <a:gd name="connsiteY11" fmla="*/ 15621 h 146018"/>
                        <a:gd name="connsiteX12" fmla="*/ 84963 w 146304"/>
                        <a:gd name="connsiteY12" fmla="*/ 0 h 146018"/>
                        <a:gd name="connsiteX13" fmla="*/ 27432 w 146304"/>
                        <a:gd name="connsiteY13" fmla="*/ 14573 h 146018"/>
                        <a:gd name="connsiteX14" fmla="*/ 0 w 146304"/>
                        <a:gd name="connsiteY14" fmla="*/ 56579 h 146018"/>
                        <a:gd name="connsiteX15" fmla="*/ 57341 w 146304"/>
                        <a:gd name="connsiteY15" fmla="*/ 66866 h 146018"/>
                        <a:gd name="connsiteX16" fmla="*/ 66389 w 146304"/>
                        <a:gd name="connsiteY16" fmla="*/ 44196 h 1460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018">
                          <a:moveTo>
                            <a:pt x="66484" y="44101"/>
                          </a:moveTo>
                          <a:cubicBezTo>
                            <a:pt x="70961" y="39815"/>
                            <a:pt x="76771" y="37624"/>
                            <a:pt x="83915" y="37624"/>
                          </a:cubicBezTo>
                          <a:cubicBezTo>
                            <a:pt x="91059" y="37624"/>
                            <a:pt x="96298" y="39624"/>
                            <a:pt x="100298" y="43529"/>
                          </a:cubicBezTo>
                          <a:cubicBezTo>
                            <a:pt x="104299" y="47530"/>
                            <a:pt x="106204" y="52769"/>
                            <a:pt x="106204" y="59436"/>
                          </a:cubicBezTo>
                          <a:cubicBezTo>
                            <a:pt x="106204" y="66104"/>
                            <a:pt x="103537" y="72390"/>
                            <a:pt x="98203" y="77438"/>
                          </a:cubicBezTo>
                          <a:cubicBezTo>
                            <a:pt x="92869" y="82487"/>
                            <a:pt x="86296" y="85058"/>
                            <a:pt x="78296" y="85058"/>
                          </a:cubicBezTo>
                          <a:cubicBezTo>
                            <a:pt x="76391" y="85058"/>
                            <a:pt x="73819" y="84772"/>
                            <a:pt x="70390" y="84296"/>
                          </a:cubicBezTo>
                          <a:lnTo>
                            <a:pt x="67246" y="127635"/>
                          </a:lnTo>
                          <a:cubicBezTo>
                            <a:pt x="75629" y="125254"/>
                            <a:pt x="82105" y="124016"/>
                            <a:pt x="86868" y="124016"/>
                          </a:cubicBezTo>
                          <a:cubicBezTo>
                            <a:pt x="95821" y="124016"/>
                            <a:pt x="102870" y="126778"/>
                            <a:pt x="108109" y="132397"/>
                          </a:cubicBezTo>
                          <a:cubicBezTo>
                            <a:pt x="111442" y="135922"/>
                            <a:pt x="113633" y="140589"/>
                            <a:pt x="114776" y="146018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1"/>
                            <a:pt x="0" y="56579"/>
                          </a:cubicBezTo>
                          <a:lnTo>
                            <a:pt x="57341" y="66866"/>
                          </a:lnTo>
                          <a:cubicBezTo>
                            <a:pt x="58960" y="56007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91" name="Forme libre : forme 290">
                      <a:extLst>
                        <a:ext uri="{FF2B5EF4-FFF2-40B4-BE49-F238E27FC236}">
                          <a16:creationId xmlns:a16="http://schemas.microsoft.com/office/drawing/2014/main" xmlns="" id="{D8C6C588-4966-3A41-795C-076CE8D7EF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284" y="5869982"/>
                      <a:ext cx="109632" cy="69246"/>
                    </a:xfrm>
                    <a:custGeom>
                      <a:avLst/>
                      <a:gdLst>
                        <a:gd name="connsiteX0" fmla="*/ 98965 w 109632"/>
                        <a:gd name="connsiteY0" fmla="*/ 68961 h 69246"/>
                        <a:gd name="connsiteX1" fmla="*/ 109633 w 109632"/>
                        <a:gd name="connsiteY1" fmla="*/ 24765 h 69246"/>
                        <a:gd name="connsiteX2" fmla="*/ 90773 w 109632"/>
                        <a:gd name="connsiteY2" fmla="*/ 32385 h 69246"/>
                        <a:gd name="connsiteX3" fmla="*/ 71628 w 109632"/>
                        <a:gd name="connsiteY3" fmla="*/ 25337 h 69246"/>
                        <a:gd name="connsiteX4" fmla="*/ 60579 w 109632"/>
                        <a:gd name="connsiteY4" fmla="*/ 0 h 69246"/>
                        <a:gd name="connsiteX5" fmla="*/ 0 w 109632"/>
                        <a:gd name="connsiteY5" fmla="*/ 8001 h 69246"/>
                        <a:gd name="connsiteX6" fmla="*/ 17050 w 109632"/>
                        <a:gd name="connsiteY6" fmla="*/ 41815 h 69246"/>
                        <a:gd name="connsiteX7" fmla="*/ 45339 w 109632"/>
                        <a:gd name="connsiteY7" fmla="*/ 62293 h 69246"/>
                        <a:gd name="connsiteX8" fmla="*/ 92297 w 109632"/>
                        <a:gd name="connsiteY8" fmla="*/ 69247 h 69246"/>
                        <a:gd name="connsiteX9" fmla="*/ 98965 w 109632"/>
                        <a:gd name="connsiteY9" fmla="*/ 68961 h 69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246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7"/>
                          </a:cubicBezTo>
                          <a:cubicBezTo>
                            <a:pt x="66580" y="20574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815"/>
                          </a:cubicBezTo>
                          <a:cubicBezTo>
                            <a:pt x="24479" y="50768"/>
                            <a:pt x="33909" y="57626"/>
                            <a:pt x="45339" y="62293"/>
                          </a:cubicBezTo>
                          <a:cubicBezTo>
                            <a:pt x="56769" y="66961"/>
                            <a:pt x="72485" y="69247"/>
                            <a:pt x="92297" y="69247"/>
                          </a:cubicBezTo>
                          <a:cubicBezTo>
                            <a:pt x="94583" y="69247"/>
                            <a:pt x="96679" y="69056"/>
                            <a:pt x="98965" y="68961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289" name="Forme libre : forme 288">
                    <a:extLst>
                      <a:ext uri="{FF2B5EF4-FFF2-40B4-BE49-F238E27FC236}">
                        <a16:creationId xmlns:a16="http://schemas.microsoft.com/office/drawing/2014/main" xmlns="" id="{A55E9047-D8A6-BA82-29E6-2966F8047E70}"/>
                      </a:ext>
                    </a:extLst>
                  </p:cNvPr>
                  <p:cNvSpPr/>
                  <p:nvPr/>
                </p:nvSpPr>
                <p:spPr>
                  <a:xfrm>
                    <a:off x="7051997" y="1694073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84" name="Groupe 283">
                  <a:extLst>
                    <a:ext uri="{FF2B5EF4-FFF2-40B4-BE49-F238E27FC236}">
                      <a16:creationId xmlns:a16="http://schemas.microsoft.com/office/drawing/2014/main" xmlns="" id="{83697AAC-B98E-B52E-A4B0-60464C66F9D5}"/>
                    </a:ext>
                  </a:extLst>
                </p:cNvPr>
                <p:cNvGrpSpPr/>
                <p:nvPr/>
              </p:nvGrpSpPr>
              <p:grpSpPr>
                <a:xfrm>
                  <a:off x="10197633" y="449677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85" name="Forme libre : forme 284">
                    <a:extLst>
                      <a:ext uri="{FF2B5EF4-FFF2-40B4-BE49-F238E27FC236}">
                        <a16:creationId xmlns:a16="http://schemas.microsoft.com/office/drawing/2014/main" xmlns="" id="{6247C102-9809-7825-991B-0F8411519563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86" name="Forme libre : forme 285">
                    <a:extLst>
                      <a:ext uri="{FF2B5EF4-FFF2-40B4-BE49-F238E27FC236}">
                        <a16:creationId xmlns:a16="http://schemas.microsoft.com/office/drawing/2014/main" xmlns="" id="{ACA8C54E-995B-EAE2-929E-330862A156D7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292" name="Groupe 291">
                <a:extLst>
                  <a:ext uri="{FF2B5EF4-FFF2-40B4-BE49-F238E27FC236}">
                    <a16:creationId xmlns:a16="http://schemas.microsoft.com/office/drawing/2014/main" xmlns="" id="{941859D7-AEBA-44CF-2F2D-77D5049E80CF}"/>
                  </a:ext>
                </a:extLst>
              </p:cNvPr>
              <p:cNvGrpSpPr/>
              <p:nvPr userDrawn="1"/>
            </p:nvGrpSpPr>
            <p:grpSpPr>
              <a:xfrm>
                <a:off x="3962210" y="5572525"/>
                <a:ext cx="1131276" cy="654939"/>
                <a:chOff x="6297050" y="360842"/>
                <a:chExt cx="1131276" cy="654939"/>
              </a:xfrm>
            </p:grpSpPr>
            <p:grpSp>
              <p:nvGrpSpPr>
                <p:cNvPr id="293" name="Groupe 292">
                  <a:extLst>
                    <a:ext uri="{FF2B5EF4-FFF2-40B4-BE49-F238E27FC236}">
                      <a16:creationId xmlns:a16="http://schemas.microsoft.com/office/drawing/2014/main" xmlns="" id="{287298B3-5AF5-65D4-689F-501221790415}"/>
                    </a:ext>
                  </a:extLst>
                </p:cNvPr>
                <p:cNvGrpSpPr/>
                <p:nvPr/>
              </p:nvGrpSpPr>
              <p:grpSpPr>
                <a:xfrm>
                  <a:off x="6297050" y="535387"/>
                  <a:ext cx="459624" cy="305848"/>
                  <a:chOff x="7832700" y="856823"/>
                  <a:chExt cx="459624" cy="305848"/>
                </a:xfrm>
              </p:grpSpPr>
              <p:sp>
                <p:nvSpPr>
                  <p:cNvPr id="297" name="Forme libre : forme 296">
                    <a:extLst>
                      <a:ext uri="{FF2B5EF4-FFF2-40B4-BE49-F238E27FC236}">
                        <a16:creationId xmlns:a16="http://schemas.microsoft.com/office/drawing/2014/main" xmlns="" id="{B6A603A4-96E2-3DC7-0021-9E60AB53CA33}"/>
                      </a:ext>
                    </a:extLst>
                  </p:cNvPr>
                  <p:cNvSpPr/>
                  <p:nvPr/>
                </p:nvSpPr>
                <p:spPr>
                  <a:xfrm>
                    <a:off x="7994910" y="997317"/>
                    <a:ext cx="168687" cy="165354"/>
                  </a:xfrm>
                  <a:custGeom>
                    <a:avLst/>
                    <a:gdLst>
                      <a:gd name="connsiteX0" fmla="*/ 162496 w 168687"/>
                      <a:gd name="connsiteY0" fmla="*/ 145542 h 165354"/>
                      <a:gd name="connsiteX1" fmla="*/ 161068 w 168687"/>
                      <a:gd name="connsiteY1" fmla="*/ 128016 h 165354"/>
                      <a:gd name="connsiteX2" fmla="*/ 161068 w 168687"/>
                      <a:gd name="connsiteY2" fmla="*/ 58198 h 165354"/>
                      <a:gd name="connsiteX3" fmla="*/ 156591 w 168687"/>
                      <a:gd name="connsiteY3" fmla="*/ 34766 h 165354"/>
                      <a:gd name="connsiteX4" fmla="*/ 144399 w 168687"/>
                      <a:gd name="connsiteY4" fmla="*/ 15811 h 165354"/>
                      <a:gd name="connsiteX5" fmla="*/ 116872 w 168687"/>
                      <a:gd name="connsiteY5" fmla="*/ 3048 h 165354"/>
                      <a:gd name="connsiteX6" fmla="*/ 73152 w 168687"/>
                      <a:gd name="connsiteY6" fmla="*/ 0 h 165354"/>
                      <a:gd name="connsiteX7" fmla="*/ 41624 w 168687"/>
                      <a:gd name="connsiteY7" fmla="*/ 2572 h 165354"/>
                      <a:gd name="connsiteX8" fmla="*/ 35719 w 168687"/>
                      <a:gd name="connsiteY8" fmla="*/ 3810 h 165354"/>
                      <a:gd name="connsiteX9" fmla="*/ 24003 w 168687"/>
                      <a:gd name="connsiteY9" fmla="*/ 52197 h 165354"/>
                      <a:gd name="connsiteX10" fmla="*/ 49435 w 168687"/>
                      <a:gd name="connsiteY10" fmla="*/ 54864 h 165354"/>
                      <a:gd name="connsiteX11" fmla="*/ 58769 w 168687"/>
                      <a:gd name="connsiteY11" fmla="*/ 40862 h 165354"/>
                      <a:gd name="connsiteX12" fmla="*/ 81058 w 168687"/>
                      <a:gd name="connsiteY12" fmla="*/ 36100 h 165354"/>
                      <a:gd name="connsiteX13" fmla="*/ 97250 w 168687"/>
                      <a:gd name="connsiteY13" fmla="*/ 40577 h 165354"/>
                      <a:gd name="connsiteX14" fmla="*/ 101822 w 168687"/>
                      <a:gd name="connsiteY14" fmla="*/ 56198 h 165354"/>
                      <a:gd name="connsiteX15" fmla="*/ 80391 w 168687"/>
                      <a:gd name="connsiteY15" fmla="*/ 63437 h 165354"/>
                      <a:gd name="connsiteX16" fmla="*/ 36195 w 168687"/>
                      <a:gd name="connsiteY16" fmla="*/ 73057 h 165354"/>
                      <a:gd name="connsiteX17" fmla="*/ 17621 w 168687"/>
                      <a:gd name="connsiteY17" fmla="*/ 78105 h 165354"/>
                      <a:gd name="connsiteX18" fmla="*/ 0 w 168687"/>
                      <a:gd name="connsiteY18" fmla="*/ 150781 h 165354"/>
                      <a:gd name="connsiteX19" fmla="*/ 1333 w 168687"/>
                      <a:gd name="connsiteY19" fmla="*/ 152210 h 165354"/>
                      <a:gd name="connsiteX20" fmla="*/ 44291 w 168687"/>
                      <a:gd name="connsiteY20" fmla="*/ 165354 h 165354"/>
                      <a:gd name="connsiteX21" fmla="*/ 81629 w 168687"/>
                      <a:gd name="connsiteY21" fmla="*/ 158782 h 165354"/>
                      <a:gd name="connsiteX22" fmla="*/ 105251 w 168687"/>
                      <a:gd name="connsiteY22" fmla="*/ 142399 h 165354"/>
                      <a:gd name="connsiteX23" fmla="*/ 107347 w 168687"/>
                      <a:gd name="connsiteY23" fmla="*/ 152400 h 165354"/>
                      <a:gd name="connsiteX24" fmla="*/ 111824 w 168687"/>
                      <a:gd name="connsiteY24" fmla="*/ 161735 h 165354"/>
                      <a:gd name="connsiteX25" fmla="*/ 168688 w 168687"/>
                      <a:gd name="connsiteY25" fmla="*/ 161735 h 165354"/>
                      <a:gd name="connsiteX26" fmla="*/ 162496 w 168687"/>
                      <a:gd name="connsiteY26" fmla="*/ 145542 h 165354"/>
                      <a:gd name="connsiteX27" fmla="*/ 101822 w 168687"/>
                      <a:gd name="connsiteY27" fmla="*/ 96393 h 165354"/>
                      <a:gd name="connsiteX28" fmla="*/ 98203 w 168687"/>
                      <a:gd name="connsiteY28" fmla="*/ 114776 h 165354"/>
                      <a:gd name="connsiteX29" fmla="*/ 85820 w 168687"/>
                      <a:gd name="connsiteY29" fmla="*/ 126778 h 165354"/>
                      <a:gd name="connsiteX30" fmla="*/ 66961 w 168687"/>
                      <a:gd name="connsiteY30" fmla="*/ 131731 h 165354"/>
                      <a:gd name="connsiteX31" fmla="*/ 52292 w 168687"/>
                      <a:gd name="connsiteY31" fmla="*/ 127159 h 165354"/>
                      <a:gd name="connsiteX32" fmla="*/ 47339 w 168687"/>
                      <a:gd name="connsiteY32" fmla="*/ 115443 h 165354"/>
                      <a:gd name="connsiteX33" fmla="*/ 52388 w 168687"/>
                      <a:gd name="connsiteY33" fmla="*/ 104299 h 165354"/>
                      <a:gd name="connsiteX34" fmla="*/ 75724 w 168687"/>
                      <a:gd name="connsiteY34" fmla="*/ 94583 h 165354"/>
                      <a:gd name="connsiteX35" fmla="*/ 101727 w 168687"/>
                      <a:gd name="connsiteY35" fmla="*/ 86678 h 165354"/>
                      <a:gd name="connsiteX36" fmla="*/ 101727 w 168687"/>
                      <a:gd name="connsiteY36" fmla="*/ 96393 h 16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8687" h="165354">
                        <a:moveTo>
                          <a:pt x="162496" y="145542"/>
                        </a:moveTo>
                        <a:cubicBezTo>
                          <a:pt x="161544" y="141351"/>
                          <a:pt x="161068" y="135541"/>
                          <a:pt x="161068" y="128016"/>
                        </a:cubicBezTo>
                        <a:lnTo>
                          <a:pt x="161068" y="58198"/>
                        </a:lnTo>
                        <a:cubicBezTo>
                          <a:pt x="161068" y="50768"/>
                          <a:pt x="159544" y="42958"/>
                          <a:pt x="156591" y="34766"/>
                        </a:cubicBezTo>
                        <a:cubicBezTo>
                          <a:pt x="153638" y="26575"/>
                          <a:pt x="149543" y="20288"/>
                          <a:pt x="144399" y="15811"/>
                        </a:cubicBezTo>
                        <a:cubicBezTo>
                          <a:pt x="137065" y="9334"/>
                          <a:pt x="127921" y="5144"/>
                          <a:pt x="116872" y="3048"/>
                        </a:cubicBezTo>
                        <a:cubicBezTo>
                          <a:pt x="105823" y="1048"/>
                          <a:pt x="91250" y="0"/>
                          <a:pt x="73152" y="0"/>
                        </a:cubicBezTo>
                        <a:cubicBezTo>
                          <a:pt x="61817" y="0"/>
                          <a:pt x="51340" y="857"/>
                          <a:pt x="41624" y="2572"/>
                        </a:cubicBezTo>
                        <a:cubicBezTo>
                          <a:pt x="39529" y="2953"/>
                          <a:pt x="37624" y="3334"/>
                          <a:pt x="35719" y="3810"/>
                        </a:cubicBezTo>
                        <a:lnTo>
                          <a:pt x="24003" y="52197"/>
                        </a:lnTo>
                        <a:lnTo>
                          <a:pt x="49435" y="54864"/>
                        </a:lnTo>
                        <a:cubicBezTo>
                          <a:pt x="51816" y="48006"/>
                          <a:pt x="54959" y="43339"/>
                          <a:pt x="58769" y="40862"/>
                        </a:cubicBezTo>
                        <a:cubicBezTo>
                          <a:pt x="63722" y="37719"/>
                          <a:pt x="71152" y="36100"/>
                          <a:pt x="81058" y="36100"/>
                        </a:cubicBezTo>
                        <a:cubicBezTo>
                          <a:pt x="88773" y="36100"/>
                          <a:pt x="94202" y="37624"/>
                          <a:pt x="97250" y="40577"/>
                        </a:cubicBezTo>
                        <a:cubicBezTo>
                          <a:pt x="100298" y="43529"/>
                          <a:pt x="101822" y="48768"/>
                          <a:pt x="101822" y="56198"/>
                        </a:cubicBezTo>
                        <a:cubicBezTo>
                          <a:pt x="94298" y="59150"/>
                          <a:pt x="87154" y="61627"/>
                          <a:pt x="80391" y="63437"/>
                        </a:cubicBezTo>
                        <a:cubicBezTo>
                          <a:pt x="73628" y="65246"/>
                          <a:pt x="58865" y="68485"/>
                          <a:pt x="36195" y="73057"/>
                        </a:cubicBezTo>
                        <a:cubicBezTo>
                          <a:pt x="29146" y="74486"/>
                          <a:pt x="22955" y="76105"/>
                          <a:pt x="17621" y="78105"/>
                        </a:cubicBezTo>
                        <a:lnTo>
                          <a:pt x="0" y="150781"/>
                        </a:lnTo>
                        <a:cubicBezTo>
                          <a:pt x="476" y="151257"/>
                          <a:pt x="857" y="151829"/>
                          <a:pt x="1333" y="152210"/>
                        </a:cubicBezTo>
                        <a:cubicBezTo>
                          <a:pt x="11144" y="160973"/>
                          <a:pt x="25432" y="165354"/>
                          <a:pt x="44291" y="165354"/>
                        </a:cubicBezTo>
                        <a:cubicBezTo>
                          <a:pt x="58483" y="165354"/>
                          <a:pt x="70961" y="163163"/>
                          <a:pt x="81629" y="158782"/>
                        </a:cubicBezTo>
                        <a:cubicBezTo>
                          <a:pt x="89440" y="155543"/>
                          <a:pt x="97346" y="150019"/>
                          <a:pt x="105251" y="142399"/>
                        </a:cubicBezTo>
                        <a:cubicBezTo>
                          <a:pt x="105918" y="146971"/>
                          <a:pt x="106680" y="150304"/>
                          <a:pt x="107347" y="152400"/>
                        </a:cubicBezTo>
                        <a:cubicBezTo>
                          <a:pt x="108014" y="154496"/>
                          <a:pt x="109538" y="157639"/>
                          <a:pt x="111824" y="161735"/>
                        </a:cubicBezTo>
                        <a:lnTo>
                          <a:pt x="168688" y="161735"/>
                        </a:lnTo>
                        <a:cubicBezTo>
                          <a:pt x="165545" y="155162"/>
                          <a:pt x="163449" y="149828"/>
                          <a:pt x="162496" y="145542"/>
                        </a:cubicBezTo>
                        <a:close/>
                        <a:moveTo>
                          <a:pt x="101822" y="96393"/>
                        </a:moveTo>
                        <a:cubicBezTo>
                          <a:pt x="101822" y="103918"/>
                          <a:pt x="100584" y="110109"/>
                          <a:pt x="98203" y="114776"/>
                        </a:cubicBezTo>
                        <a:cubicBezTo>
                          <a:pt x="95726" y="119539"/>
                          <a:pt x="91631" y="123444"/>
                          <a:pt x="85820" y="126778"/>
                        </a:cubicBezTo>
                        <a:cubicBezTo>
                          <a:pt x="80010" y="130112"/>
                          <a:pt x="73724" y="131731"/>
                          <a:pt x="66961" y="131731"/>
                        </a:cubicBezTo>
                        <a:cubicBezTo>
                          <a:pt x="60198" y="131731"/>
                          <a:pt x="55626" y="130207"/>
                          <a:pt x="52292" y="127159"/>
                        </a:cubicBezTo>
                        <a:cubicBezTo>
                          <a:pt x="48958" y="124111"/>
                          <a:pt x="47339" y="120206"/>
                          <a:pt x="47339" y="115443"/>
                        </a:cubicBezTo>
                        <a:cubicBezTo>
                          <a:pt x="47339" y="111252"/>
                          <a:pt x="49054" y="107537"/>
                          <a:pt x="52388" y="104299"/>
                        </a:cubicBezTo>
                        <a:cubicBezTo>
                          <a:pt x="55626" y="101156"/>
                          <a:pt x="63437" y="97917"/>
                          <a:pt x="75724" y="94583"/>
                        </a:cubicBezTo>
                        <a:cubicBezTo>
                          <a:pt x="84773" y="92297"/>
                          <a:pt x="93440" y="89630"/>
                          <a:pt x="101727" y="86678"/>
                        </a:cubicBezTo>
                        <a:lnTo>
                          <a:pt x="101727" y="9639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98" name="Forme libre : forme 297">
                    <a:extLst>
                      <a:ext uri="{FF2B5EF4-FFF2-40B4-BE49-F238E27FC236}">
                        <a16:creationId xmlns:a16="http://schemas.microsoft.com/office/drawing/2014/main" xmlns="" id="{F7B76C56-D190-B440-B487-F84155374342}"/>
                      </a:ext>
                    </a:extLst>
                  </p:cNvPr>
                  <p:cNvSpPr/>
                  <p:nvPr/>
                </p:nvSpPr>
                <p:spPr>
                  <a:xfrm>
                    <a:off x="7939189" y="856823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299" name="Graphique 96">
                    <a:extLst>
                      <a:ext uri="{FF2B5EF4-FFF2-40B4-BE49-F238E27FC236}">
                        <a16:creationId xmlns:a16="http://schemas.microsoft.com/office/drawing/2014/main" xmlns="" id="{88AF04C3-E5E6-C45F-A90E-48364D91C4B8}"/>
                      </a:ext>
                    </a:extLst>
                  </p:cNvPr>
                  <p:cNvGrpSpPr/>
                  <p:nvPr/>
                </p:nvGrpSpPr>
                <p:grpSpPr>
                  <a:xfrm>
                    <a:off x="7832700" y="863682"/>
                    <a:ext cx="149447" cy="225837"/>
                    <a:chOff x="2969379" y="4938437"/>
                    <a:chExt cx="149447" cy="225837"/>
                  </a:xfrm>
                  <a:solidFill>
                    <a:srgbClr val="050840"/>
                  </a:solidFill>
                </p:grpSpPr>
                <p:sp>
                  <p:nvSpPr>
                    <p:cNvPr id="302" name="Forme libre : forme 301">
                      <a:extLst>
                        <a:ext uri="{FF2B5EF4-FFF2-40B4-BE49-F238E27FC236}">
                          <a16:creationId xmlns:a16="http://schemas.microsoft.com/office/drawing/2014/main" xmlns="" id="{7F98AB40-F57E-2AE0-8D5A-982A39EF64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4938437"/>
                      <a:ext cx="146304" cy="146113"/>
                    </a:xfrm>
                    <a:custGeom>
                      <a:avLst/>
                      <a:gdLst>
                        <a:gd name="connsiteX0" fmla="*/ 66484 w 146304"/>
                        <a:gd name="connsiteY0" fmla="*/ 44196 h 146113"/>
                        <a:gd name="connsiteX1" fmla="*/ 83915 w 146304"/>
                        <a:gd name="connsiteY1" fmla="*/ 37719 h 146113"/>
                        <a:gd name="connsiteX2" fmla="*/ 100298 w 146304"/>
                        <a:gd name="connsiteY2" fmla="*/ 43625 h 146113"/>
                        <a:gd name="connsiteX3" fmla="*/ 106204 w 146304"/>
                        <a:gd name="connsiteY3" fmla="*/ 59531 h 146113"/>
                        <a:gd name="connsiteX4" fmla="*/ 98203 w 146304"/>
                        <a:gd name="connsiteY4" fmla="*/ 77533 h 146113"/>
                        <a:gd name="connsiteX5" fmla="*/ 78296 w 146304"/>
                        <a:gd name="connsiteY5" fmla="*/ 85153 h 146113"/>
                        <a:gd name="connsiteX6" fmla="*/ 70390 w 146304"/>
                        <a:gd name="connsiteY6" fmla="*/ 84392 h 146113"/>
                        <a:gd name="connsiteX7" fmla="*/ 67246 w 146304"/>
                        <a:gd name="connsiteY7" fmla="*/ 127730 h 146113"/>
                        <a:gd name="connsiteX8" fmla="*/ 86868 w 146304"/>
                        <a:gd name="connsiteY8" fmla="*/ 124111 h 146113"/>
                        <a:gd name="connsiteX9" fmla="*/ 108109 w 146304"/>
                        <a:gd name="connsiteY9" fmla="*/ 132493 h 146113"/>
                        <a:gd name="connsiteX10" fmla="*/ 114776 w 146304"/>
                        <a:gd name="connsiteY10" fmla="*/ 146114 h 146113"/>
                        <a:gd name="connsiteX11" fmla="*/ 146304 w 146304"/>
                        <a:gd name="connsiteY11" fmla="*/ 15621 h 146113"/>
                        <a:gd name="connsiteX12" fmla="*/ 84963 w 146304"/>
                        <a:gd name="connsiteY12" fmla="*/ 0 h 146113"/>
                        <a:gd name="connsiteX13" fmla="*/ 27432 w 146304"/>
                        <a:gd name="connsiteY13" fmla="*/ 14573 h 146113"/>
                        <a:gd name="connsiteX14" fmla="*/ 0 w 146304"/>
                        <a:gd name="connsiteY14" fmla="*/ 56578 h 146113"/>
                        <a:gd name="connsiteX15" fmla="*/ 57341 w 146304"/>
                        <a:gd name="connsiteY15" fmla="*/ 66866 h 146113"/>
                        <a:gd name="connsiteX16" fmla="*/ 66389 w 146304"/>
                        <a:gd name="connsiteY16" fmla="*/ 44196 h 146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113">
                          <a:moveTo>
                            <a:pt x="66484" y="44196"/>
                          </a:moveTo>
                          <a:cubicBezTo>
                            <a:pt x="70961" y="39910"/>
                            <a:pt x="76771" y="37719"/>
                            <a:pt x="83915" y="37719"/>
                          </a:cubicBezTo>
                          <a:cubicBezTo>
                            <a:pt x="91059" y="37719"/>
                            <a:pt x="96298" y="39719"/>
                            <a:pt x="100298" y="43625"/>
                          </a:cubicBezTo>
                          <a:cubicBezTo>
                            <a:pt x="104299" y="47625"/>
                            <a:pt x="106204" y="52864"/>
                            <a:pt x="106204" y="59531"/>
                          </a:cubicBezTo>
                          <a:cubicBezTo>
                            <a:pt x="106204" y="66199"/>
                            <a:pt x="103537" y="72485"/>
                            <a:pt x="98203" y="77533"/>
                          </a:cubicBezTo>
                          <a:cubicBezTo>
                            <a:pt x="92869" y="82582"/>
                            <a:pt x="86296" y="85153"/>
                            <a:pt x="78296" y="85153"/>
                          </a:cubicBezTo>
                          <a:cubicBezTo>
                            <a:pt x="76391" y="85153"/>
                            <a:pt x="73819" y="84868"/>
                            <a:pt x="70390" y="84392"/>
                          </a:cubicBezTo>
                          <a:lnTo>
                            <a:pt x="67246" y="127730"/>
                          </a:lnTo>
                          <a:cubicBezTo>
                            <a:pt x="75629" y="125349"/>
                            <a:pt x="82105" y="124111"/>
                            <a:pt x="86868" y="124111"/>
                          </a:cubicBezTo>
                          <a:cubicBezTo>
                            <a:pt x="95821" y="124111"/>
                            <a:pt x="102870" y="126873"/>
                            <a:pt x="108109" y="132493"/>
                          </a:cubicBezTo>
                          <a:cubicBezTo>
                            <a:pt x="111442" y="136017"/>
                            <a:pt x="113633" y="140684"/>
                            <a:pt x="114776" y="146114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1"/>
                            <a:pt x="0" y="56578"/>
                          </a:cubicBezTo>
                          <a:lnTo>
                            <a:pt x="57341" y="66866"/>
                          </a:lnTo>
                          <a:cubicBezTo>
                            <a:pt x="58960" y="56007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03" name="Forme libre : forme 302">
                      <a:extLst>
                        <a:ext uri="{FF2B5EF4-FFF2-40B4-BE49-F238E27FC236}">
                          <a16:creationId xmlns:a16="http://schemas.microsoft.com/office/drawing/2014/main" xmlns="" id="{2FEF93B4-1A76-B2D5-3F5D-A1D6E792F4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379" y="5094932"/>
                      <a:ext cx="109632" cy="69341"/>
                    </a:xfrm>
                    <a:custGeom>
                      <a:avLst/>
                      <a:gdLst>
                        <a:gd name="connsiteX0" fmla="*/ 98965 w 109632"/>
                        <a:gd name="connsiteY0" fmla="*/ 68961 h 69341"/>
                        <a:gd name="connsiteX1" fmla="*/ 109633 w 109632"/>
                        <a:gd name="connsiteY1" fmla="*/ 24765 h 69341"/>
                        <a:gd name="connsiteX2" fmla="*/ 90773 w 109632"/>
                        <a:gd name="connsiteY2" fmla="*/ 32385 h 69341"/>
                        <a:gd name="connsiteX3" fmla="*/ 71628 w 109632"/>
                        <a:gd name="connsiteY3" fmla="*/ 25336 h 69341"/>
                        <a:gd name="connsiteX4" fmla="*/ 60579 w 109632"/>
                        <a:gd name="connsiteY4" fmla="*/ 0 h 69341"/>
                        <a:gd name="connsiteX5" fmla="*/ 0 w 109632"/>
                        <a:gd name="connsiteY5" fmla="*/ 8001 h 69341"/>
                        <a:gd name="connsiteX6" fmla="*/ 17050 w 109632"/>
                        <a:gd name="connsiteY6" fmla="*/ 41910 h 69341"/>
                        <a:gd name="connsiteX7" fmla="*/ 45339 w 109632"/>
                        <a:gd name="connsiteY7" fmla="*/ 62389 h 69341"/>
                        <a:gd name="connsiteX8" fmla="*/ 92297 w 109632"/>
                        <a:gd name="connsiteY8" fmla="*/ 69342 h 69341"/>
                        <a:gd name="connsiteX9" fmla="*/ 98965 w 109632"/>
                        <a:gd name="connsiteY9" fmla="*/ 69056 h 69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341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6"/>
                          </a:cubicBezTo>
                          <a:cubicBezTo>
                            <a:pt x="66580" y="20669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910"/>
                          </a:cubicBezTo>
                          <a:cubicBezTo>
                            <a:pt x="24479" y="50864"/>
                            <a:pt x="33909" y="57722"/>
                            <a:pt x="45339" y="62389"/>
                          </a:cubicBezTo>
                          <a:cubicBezTo>
                            <a:pt x="56769" y="67056"/>
                            <a:pt x="72485" y="69342"/>
                            <a:pt x="92297" y="69342"/>
                          </a:cubicBezTo>
                          <a:cubicBezTo>
                            <a:pt x="94583" y="69342"/>
                            <a:pt x="96774" y="69151"/>
                            <a:pt x="98965" y="6905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00" name="Forme libre : forme 299">
                    <a:extLst>
                      <a:ext uri="{FF2B5EF4-FFF2-40B4-BE49-F238E27FC236}">
                        <a16:creationId xmlns:a16="http://schemas.microsoft.com/office/drawing/2014/main" xmlns="" id="{748278FE-D79A-6727-3674-0C67F3402608}"/>
                      </a:ext>
                    </a:extLst>
                  </p:cNvPr>
                  <p:cNvSpPr/>
                  <p:nvPr/>
                </p:nvSpPr>
                <p:spPr>
                  <a:xfrm>
                    <a:off x="8182172" y="1125809"/>
                    <a:ext cx="34670" cy="32480"/>
                  </a:xfrm>
                  <a:custGeom>
                    <a:avLst/>
                    <a:gdLst>
                      <a:gd name="connsiteX0" fmla="*/ 0 w 34670"/>
                      <a:gd name="connsiteY0" fmla="*/ 0 h 32480"/>
                      <a:gd name="connsiteX1" fmla="*/ 34671 w 34670"/>
                      <a:gd name="connsiteY1" fmla="*/ 0 h 32480"/>
                      <a:gd name="connsiteX2" fmla="*/ 34671 w 34670"/>
                      <a:gd name="connsiteY2" fmla="*/ 32480 h 32480"/>
                      <a:gd name="connsiteX3" fmla="*/ 0 w 34670"/>
                      <a:gd name="connsiteY3" fmla="*/ 32480 h 32480"/>
                      <a:gd name="connsiteX4" fmla="*/ 0 w 34670"/>
                      <a:gd name="connsiteY4" fmla="*/ 0 h 3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70" h="32480">
                        <a:moveTo>
                          <a:pt x="0" y="0"/>
                        </a:moveTo>
                        <a:lnTo>
                          <a:pt x="34671" y="0"/>
                        </a:lnTo>
                        <a:lnTo>
                          <a:pt x="34671" y="32480"/>
                        </a:lnTo>
                        <a:lnTo>
                          <a:pt x="0" y="32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01" name="Forme libre : forme 300">
                    <a:extLst>
                      <a:ext uri="{FF2B5EF4-FFF2-40B4-BE49-F238E27FC236}">
                        <a16:creationId xmlns:a16="http://schemas.microsoft.com/office/drawing/2014/main" xmlns="" id="{8BFC2E94-84A9-8EC4-28E7-4C6AEF369FC9}"/>
                      </a:ext>
                    </a:extLst>
                  </p:cNvPr>
                  <p:cNvSpPr/>
                  <p:nvPr/>
                </p:nvSpPr>
                <p:spPr>
                  <a:xfrm>
                    <a:off x="8199507" y="993580"/>
                    <a:ext cx="92817" cy="164709"/>
                  </a:xfrm>
                  <a:custGeom>
                    <a:avLst/>
                    <a:gdLst>
                      <a:gd name="connsiteX0" fmla="*/ 124873 w 125063"/>
                      <a:gd name="connsiteY0" fmla="*/ 0 h 221932"/>
                      <a:gd name="connsiteX1" fmla="*/ 124873 w 125063"/>
                      <a:gd name="connsiteY1" fmla="*/ 221933 h 221932"/>
                      <a:gd name="connsiteX2" fmla="*/ 63627 w 125063"/>
                      <a:gd name="connsiteY2" fmla="*/ 221933 h 221932"/>
                      <a:gd name="connsiteX3" fmla="*/ 63627 w 125063"/>
                      <a:gd name="connsiteY3" fmla="*/ 76486 h 221932"/>
                      <a:gd name="connsiteX4" fmla="*/ 34862 w 125063"/>
                      <a:gd name="connsiteY4" fmla="*/ 94774 h 221932"/>
                      <a:gd name="connsiteX5" fmla="*/ 0 w 125063"/>
                      <a:gd name="connsiteY5" fmla="*/ 108204 h 221932"/>
                      <a:gd name="connsiteX6" fmla="*/ 0 w 125063"/>
                      <a:gd name="connsiteY6" fmla="*/ 58484 h 221932"/>
                      <a:gd name="connsiteX7" fmla="*/ 48101 w 125063"/>
                      <a:gd name="connsiteY7" fmla="*/ 34481 h 221932"/>
                      <a:gd name="connsiteX8" fmla="*/ 74867 w 125063"/>
                      <a:gd name="connsiteY8" fmla="*/ 0 h 221932"/>
                      <a:gd name="connsiteX9" fmla="*/ 125063 w 125063"/>
                      <a:gd name="connsiteY9" fmla="*/ 0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5063" h="221932">
                        <a:moveTo>
                          <a:pt x="124873" y="0"/>
                        </a:moveTo>
                        <a:lnTo>
                          <a:pt x="124873" y="221933"/>
                        </a:lnTo>
                        <a:lnTo>
                          <a:pt x="63627" y="221933"/>
                        </a:lnTo>
                        <a:lnTo>
                          <a:pt x="63627" y="76486"/>
                        </a:lnTo>
                        <a:cubicBezTo>
                          <a:pt x="53721" y="84011"/>
                          <a:pt x="44101" y="90107"/>
                          <a:pt x="34862" y="94774"/>
                        </a:cubicBezTo>
                        <a:cubicBezTo>
                          <a:pt x="25622" y="99441"/>
                          <a:pt x="13907" y="103918"/>
                          <a:pt x="0" y="108204"/>
                        </a:cubicBezTo>
                        <a:lnTo>
                          <a:pt x="0" y="58484"/>
                        </a:lnTo>
                        <a:cubicBezTo>
                          <a:pt x="20669" y="51816"/>
                          <a:pt x="36671" y="43815"/>
                          <a:pt x="48101" y="34481"/>
                        </a:cubicBezTo>
                        <a:cubicBezTo>
                          <a:pt x="59531" y="25146"/>
                          <a:pt x="68485" y="13621"/>
                          <a:pt x="74867" y="0"/>
                        </a:cubicBezTo>
                        <a:lnTo>
                          <a:pt x="125063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94" name="Groupe 293">
                  <a:extLst>
                    <a:ext uri="{FF2B5EF4-FFF2-40B4-BE49-F238E27FC236}">
                      <a16:creationId xmlns:a16="http://schemas.microsoft.com/office/drawing/2014/main" xmlns="" id="{2C8630D3-FA53-CB9C-F9B6-1BF113EB60C9}"/>
                    </a:ext>
                  </a:extLst>
                </p:cNvPr>
                <p:cNvGrpSpPr/>
                <p:nvPr/>
              </p:nvGrpSpPr>
              <p:grpSpPr>
                <a:xfrm>
                  <a:off x="6707093" y="360842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295" name="Forme libre : forme 294">
                    <a:extLst>
                      <a:ext uri="{FF2B5EF4-FFF2-40B4-BE49-F238E27FC236}">
                        <a16:creationId xmlns:a16="http://schemas.microsoft.com/office/drawing/2014/main" xmlns="" id="{A0576422-6789-349B-F2BB-726D87579569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296" name="Forme libre : forme 295">
                    <a:extLst>
                      <a:ext uri="{FF2B5EF4-FFF2-40B4-BE49-F238E27FC236}">
                        <a16:creationId xmlns:a16="http://schemas.microsoft.com/office/drawing/2014/main" xmlns="" id="{0707B937-9299-9730-1205-8D545D6359C1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304" name="Groupe 303">
                <a:extLst>
                  <a:ext uri="{FF2B5EF4-FFF2-40B4-BE49-F238E27FC236}">
                    <a16:creationId xmlns:a16="http://schemas.microsoft.com/office/drawing/2014/main" xmlns="" id="{1459494D-11C1-D725-EE73-525BA1CF5805}"/>
                  </a:ext>
                </a:extLst>
              </p:cNvPr>
              <p:cNvGrpSpPr/>
              <p:nvPr userDrawn="1"/>
            </p:nvGrpSpPr>
            <p:grpSpPr>
              <a:xfrm>
                <a:off x="5264603" y="5572525"/>
                <a:ext cx="1207767" cy="654939"/>
                <a:chOff x="6346236" y="1312988"/>
                <a:chExt cx="1207767" cy="654939"/>
              </a:xfrm>
            </p:grpSpPr>
            <p:grpSp>
              <p:nvGrpSpPr>
                <p:cNvPr id="305" name="Groupe 304">
                  <a:extLst>
                    <a:ext uri="{FF2B5EF4-FFF2-40B4-BE49-F238E27FC236}">
                      <a16:creationId xmlns:a16="http://schemas.microsoft.com/office/drawing/2014/main" xmlns="" id="{02133C18-163E-53EC-F0E4-365C7ADE9AC2}"/>
                    </a:ext>
                  </a:extLst>
                </p:cNvPr>
                <p:cNvGrpSpPr/>
                <p:nvPr/>
              </p:nvGrpSpPr>
              <p:grpSpPr>
                <a:xfrm>
                  <a:off x="6346236" y="1487533"/>
                  <a:ext cx="536115" cy="305848"/>
                  <a:chOff x="7782874" y="1420159"/>
                  <a:chExt cx="536115" cy="305848"/>
                </a:xfrm>
              </p:grpSpPr>
              <p:sp>
                <p:nvSpPr>
                  <p:cNvPr id="309" name="Forme libre : forme 308">
                    <a:extLst>
                      <a:ext uri="{FF2B5EF4-FFF2-40B4-BE49-F238E27FC236}">
                        <a16:creationId xmlns:a16="http://schemas.microsoft.com/office/drawing/2014/main" xmlns="" id="{2E59588A-F823-F0E8-BE78-95679817C56E}"/>
                      </a:ext>
                    </a:extLst>
                  </p:cNvPr>
                  <p:cNvSpPr/>
                  <p:nvPr/>
                </p:nvSpPr>
                <p:spPr>
                  <a:xfrm>
                    <a:off x="8185784" y="1559129"/>
                    <a:ext cx="133205" cy="162496"/>
                  </a:xfrm>
                  <a:custGeom>
                    <a:avLst/>
                    <a:gdLst>
                      <a:gd name="connsiteX0" fmla="*/ 181928 w 181927"/>
                      <a:gd name="connsiteY0" fmla="*/ 221933 h 221932"/>
                      <a:gd name="connsiteX1" fmla="*/ 0 w 181927"/>
                      <a:gd name="connsiteY1" fmla="*/ 221933 h 221932"/>
                      <a:gd name="connsiteX2" fmla="*/ 18955 w 181927"/>
                      <a:gd name="connsiteY2" fmla="*/ 171260 h 221932"/>
                      <a:gd name="connsiteX3" fmla="*/ 78391 w 181927"/>
                      <a:gd name="connsiteY3" fmla="*/ 115253 h 221932"/>
                      <a:gd name="connsiteX4" fmla="*/ 112490 w 181927"/>
                      <a:gd name="connsiteY4" fmla="*/ 85153 h 221932"/>
                      <a:gd name="connsiteX5" fmla="*/ 119920 w 181927"/>
                      <a:gd name="connsiteY5" fmla="*/ 65627 h 221932"/>
                      <a:gd name="connsiteX6" fmla="*/ 112586 w 181927"/>
                      <a:gd name="connsiteY6" fmla="*/ 48578 h 221932"/>
                      <a:gd name="connsiteX7" fmla="*/ 94012 w 181927"/>
                      <a:gd name="connsiteY7" fmla="*/ 41529 h 221932"/>
                      <a:gd name="connsiteX8" fmla="*/ 75057 w 181927"/>
                      <a:gd name="connsiteY8" fmla="*/ 48863 h 221932"/>
                      <a:gd name="connsiteX9" fmla="*/ 65151 w 181927"/>
                      <a:gd name="connsiteY9" fmla="*/ 74581 h 221932"/>
                      <a:gd name="connsiteX10" fmla="*/ 4382 w 181927"/>
                      <a:gd name="connsiteY10" fmla="*/ 69628 h 221932"/>
                      <a:gd name="connsiteX11" fmla="*/ 17526 w 181927"/>
                      <a:gd name="connsiteY11" fmla="*/ 29623 h 221932"/>
                      <a:gd name="connsiteX12" fmla="*/ 44387 w 181927"/>
                      <a:gd name="connsiteY12" fmla="*/ 7620 h 221932"/>
                      <a:gd name="connsiteX13" fmla="*/ 92392 w 181927"/>
                      <a:gd name="connsiteY13" fmla="*/ 0 h 221932"/>
                      <a:gd name="connsiteX14" fmla="*/ 142208 w 181927"/>
                      <a:gd name="connsiteY14" fmla="*/ 7334 h 221932"/>
                      <a:gd name="connsiteX15" fmla="*/ 170212 w 181927"/>
                      <a:gd name="connsiteY15" fmla="*/ 29718 h 221932"/>
                      <a:gd name="connsiteX16" fmla="*/ 180404 w 181927"/>
                      <a:gd name="connsiteY16" fmla="*/ 63532 h 221932"/>
                      <a:gd name="connsiteX17" fmla="*/ 168688 w 181927"/>
                      <a:gd name="connsiteY17" fmla="*/ 101632 h 221932"/>
                      <a:gd name="connsiteX18" fmla="*/ 126206 w 181927"/>
                      <a:gd name="connsiteY18" fmla="*/ 141542 h 221932"/>
                      <a:gd name="connsiteX19" fmla="*/ 101727 w 181927"/>
                      <a:gd name="connsiteY19" fmla="*/ 159258 h 221932"/>
                      <a:gd name="connsiteX20" fmla="*/ 87249 w 181927"/>
                      <a:gd name="connsiteY20" fmla="*/ 172498 h 221932"/>
                      <a:gd name="connsiteX21" fmla="*/ 181928 w 181927"/>
                      <a:gd name="connsiteY21" fmla="*/ 172498 h 221932"/>
                      <a:gd name="connsiteX22" fmla="*/ 181928 w 181927"/>
                      <a:gd name="connsiteY22" fmla="*/ 221933 h 2219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181927" h="221932">
                        <a:moveTo>
                          <a:pt x="181928" y="221933"/>
                        </a:moveTo>
                        <a:lnTo>
                          <a:pt x="0" y="221933"/>
                        </a:lnTo>
                        <a:cubicBezTo>
                          <a:pt x="2096" y="203930"/>
                          <a:pt x="8382" y="187071"/>
                          <a:pt x="18955" y="171260"/>
                        </a:cubicBezTo>
                        <a:cubicBezTo>
                          <a:pt x="29528" y="155448"/>
                          <a:pt x="49340" y="136779"/>
                          <a:pt x="78391" y="115253"/>
                        </a:cubicBezTo>
                        <a:cubicBezTo>
                          <a:pt x="96107" y="102013"/>
                          <a:pt x="107537" y="92012"/>
                          <a:pt x="112490" y="85153"/>
                        </a:cubicBezTo>
                        <a:cubicBezTo>
                          <a:pt x="117443" y="78296"/>
                          <a:pt x="119920" y="71819"/>
                          <a:pt x="119920" y="65627"/>
                        </a:cubicBezTo>
                        <a:cubicBezTo>
                          <a:pt x="119920" y="58960"/>
                          <a:pt x="117443" y="53340"/>
                          <a:pt x="112586" y="48578"/>
                        </a:cubicBezTo>
                        <a:cubicBezTo>
                          <a:pt x="107633" y="43910"/>
                          <a:pt x="101537" y="41529"/>
                          <a:pt x="94012" y="41529"/>
                        </a:cubicBezTo>
                        <a:cubicBezTo>
                          <a:pt x="86487" y="41529"/>
                          <a:pt x="79915" y="44006"/>
                          <a:pt x="75057" y="48863"/>
                        </a:cubicBezTo>
                        <a:cubicBezTo>
                          <a:pt x="70104" y="53721"/>
                          <a:pt x="66866" y="62294"/>
                          <a:pt x="65151" y="74581"/>
                        </a:cubicBezTo>
                        <a:lnTo>
                          <a:pt x="4382" y="69628"/>
                        </a:lnTo>
                        <a:cubicBezTo>
                          <a:pt x="6763" y="52578"/>
                          <a:pt x="11144" y="39243"/>
                          <a:pt x="17526" y="29623"/>
                        </a:cubicBezTo>
                        <a:cubicBezTo>
                          <a:pt x="23908" y="20098"/>
                          <a:pt x="32861" y="12668"/>
                          <a:pt x="44387" y="7620"/>
                        </a:cubicBezTo>
                        <a:cubicBezTo>
                          <a:pt x="55912" y="2477"/>
                          <a:pt x="71914" y="0"/>
                          <a:pt x="92392" y="0"/>
                        </a:cubicBezTo>
                        <a:cubicBezTo>
                          <a:pt x="112871" y="0"/>
                          <a:pt x="130302" y="2477"/>
                          <a:pt x="142208" y="7334"/>
                        </a:cubicBezTo>
                        <a:cubicBezTo>
                          <a:pt x="154019" y="12192"/>
                          <a:pt x="163354" y="19622"/>
                          <a:pt x="170212" y="29718"/>
                        </a:cubicBezTo>
                        <a:cubicBezTo>
                          <a:pt x="176975" y="39815"/>
                          <a:pt x="180404" y="51054"/>
                          <a:pt x="180404" y="63532"/>
                        </a:cubicBezTo>
                        <a:cubicBezTo>
                          <a:pt x="180404" y="76867"/>
                          <a:pt x="176498" y="89535"/>
                          <a:pt x="168688" y="101632"/>
                        </a:cubicBezTo>
                        <a:cubicBezTo>
                          <a:pt x="160877" y="113728"/>
                          <a:pt x="146780" y="127064"/>
                          <a:pt x="126206" y="141542"/>
                        </a:cubicBezTo>
                        <a:cubicBezTo>
                          <a:pt x="114014" y="150019"/>
                          <a:pt x="105823" y="155924"/>
                          <a:pt x="101727" y="159258"/>
                        </a:cubicBezTo>
                        <a:cubicBezTo>
                          <a:pt x="97631" y="162592"/>
                          <a:pt x="92774" y="167069"/>
                          <a:pt x="87249" y="172498"/>
                        </a:cubicBezTo>
                        <a:lnTo>
                          <a:pt x="181928" y="172498"/>
                        </a:lnTo>
                        <a:lnTo>
                          <a:pt x="181928" y="22193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10" name="Forme libre : forme 309">
                    <a:extLst>
                      <a:ext uri="{FF2B5EF4-FFF2-40B4-BE49-F238E27FC236}">
                        <a16:creationId xmlns:a16="http://schemas.microsoft.com/office/drawing/2014/main" xmlns="" id="{F486CDA7-9AD6-EEC4-6322-8CDCD0536FDC}"/>
                      </a:ext>
                    </a:extLst>
                  </p:cNvPr>
                  <p:cNvSpPr/>
                  <p:nvPr/>
                </p:nvSpPr>
                <p:spPr>
                  <a:xfrm>
                    <a:off x="7945084" y="1560653"/>
                    <a:ext cx="168687" cy="165354"/>
                  </a:xfrm>
                  <a:custGeom>
                    <a:avLst/>
                    <a:gdLst>
                      <a:gd name="connsiteX0" fmla="*/ 162496 w 168687"/>
                      <a:gd name="connsiteY0" fmla="*/ 145542 h 165354"/>
                      <a:gd name="connsiteX1" fmla="*/ 161068 w 168687"/>
                      <a:gd name="connsiteY1" fmla="*/ 128016 h 165354"/>
                      <a:gd name="connsiteX2" fmla="*/ 161068 w 168687"/>
                      <a:gd name="connsiteY2" fmla="*/ 58198 h 165354"/>
                      <a:gd name="connsiteX3" fmla="*/ 156591 w 168687"/>
                      <a:gd name="connsiteY3" fmla="*/ 34766 h 165354"/>
                      <a:gd name="connsiteX4" fmla="*/ 144399 w 168687"/>
                      <a:gd name="connsiteY4" fmla="*/ 15811 h 165354"/>
                      <a:gd name="connsiteX5" fmla="*/ 116872 w 168687"/>
                      <a:gd name="connsiteY5" fmla="*/ 3048 h 165354"/>
                      <a:gd name="connsiteX6" fmla="*/ 73152 w 168687"/>
                      <a:gd name="connsiteY6" fmla="*/ 0 h 165354"/>
                      <a:gd name="connsiteX7" fmla="*/ 41624 w 168687"/>
                      <a:gd name="connsiteY7" fmla="*/ 2572 h 165354"/>
                      <a:gd name="connsiteX8" fmla="*/ 35719 w 168687"/>
                      <a:gd name="connsiteY8" fmla="*/ 3810 h 165354"/>
                      <a:gd name="connsiteX9" fmla="*/ 24003 w 168687"/>
                      <a:gd name="connsiteY9" fmla="*/ 52197 h 165354"/>
                      <a:gd name="connsiteX10" fmla="*/ 49435 w 168687"/>
                      <a:gd name="connsiteY10" fmla="*/ 54864 h 165354"/>
                      <a:gd name="connsiteX11" fmla="*/ 58769 w 168687"/>
                      <a:gd name="connsiteY11" fmla="*/ 40862 h 165354"/>
                      <a:gd name="connsiteX12" fmla="*/ 81058 w 168687"/>
                      <a:gd name="connsiteY12" fmla="*/ 36100 h 165354"/>
                      <a:gd name="connsiteX13" fmla="*/ 97250 w 168687"/>
                      <a:gd name="connsiteY13" fmla="*/ 40577 h 165354"/>
                      <a:gd name="connsiteX14" fmla="*/ 101822 w 168687"/>
                      <a:gd name="connsiteY14" fmla="*/ 56198 h 165354"/>
                      <a:gd name="connsiteX15" fmla="*/ 80391 w 168687"/>
                      <a:gd name="connsiteY15" fmla="*/ 63437 h 165354"/>
                      <a:gd name="connsiteX16" fmla="*/ 36195 w 168687"/>
                      <a:gd name="connsiteY16" fmla="*/ 73057 h 165354"/>
                      <a:gd name="connsiteX17" fmla="*/ 17621 w 168687"/>
                      <a:gd name="connsiteY17" fmla="*/ 78105 h 165354"/>
                      <a:gd name="connsiteX18" fmla="*/ 0 w 168687"/>
                      <a:gd name="connsiteY18" fmla="*/ 150781 h 165354"/>
                      <a:gd name="connsiteX19" fmla="*/ 1333 w 168687"/>
                      <a:gd name="connsiteY19" fmla="*/ 152210 h 165354"/>
                      <a:gd name="connsiteX20" fmla="*/ 44291 w 168687"/>
                      <a:gd name="connsiteY20" fmla="*/ 165354 h 165354"/>
                      <a:gd name="connsiteX21" fmla="*/ 81629 w 168687"/>
                      <a:gd name="connsiteY21" fmla="*/ 158782 h 165354"/>
                      <a:gd name="connsiteX22" fmla="*/ 105251 w 168687"/>
                      <a:gd name="connsiteY22" fmla="*/ 142399 h 165354"/>
                      <a:gd name="connsiteX23" fmla="*/ 107347 w 168687"/>
                      <a:gd name="connsiteY23" fmla="*/ 152400 h 165354"/>
                      <a:gd name="connsiteX24" fmla="*/ 111824 w 168687"/>
                      <a:gd name="connsiteY24" fmla="*/ 161735 h 165354"/>
                      <a:gd name="connsiteX25" fmla="*/ 168688 w 168687"/>
                      <a:gd name="connsiteY25" fmla="*/ 161735 h 165354"/>
                      <a:gd name="connsiteX26" fmla="*/ 162496 w 168687"/>
                      <a:gd name="connsiteY26" fmla="*/ 145542 h 165354"/>
                      <a:gd name="connsiteX27" fmla="*/ 101822 w 168687"/>
                      <a:gd name="connsiteY27" fmla="*/ 96393 h 165354"/>
                      <a:gd name="connsiteX28" fmla="*/ 98203 w 168687"/>
                      <a:gd name="connsiteY28" fmla="*/ 114776 h 165354"/>
                      <a:gd name="connsiteX29" fmla="*/ 85820 w 168687"/>
                      <a:gd name="connsiteY29" fmla="*/ 126778 h 165354"/>
                      <a:gd name="connsiteX30" fmla="*/ 66961 w 168687"/>
                      <a:gd name="connsiteY30" fmla="*/ 131731 h 165354"/>
                      <a:gd name="connsiteX31" fmla="*/ 52292 w 168687"/>
                      <a:gd name="connsiteY31" fmla="*/ 127159 h 165354"/>
                      <a:gd name="connsiteX32" fmla="*/ 47339 w 168687"/>
                      <a:gd name="connsiteY32" fmla="*/ 115443 h 165354"/>
                      <a:gd name="connsiteX33" fmla="*/ 52388 w 168687"/>
                      <a:gd name="connsiteY33" fmla="*/ 104299 h 165354"/>
                      <a:gd name="connsiteX34" fmla="*/ 75724 w 168687"/>
                      <a:gd name="connsiteY34" fmla="*/ 94583 h 165354"/>
                      <a:gd name="connsiteX35" fmla="*/ 101727 w 168687"/>
                      <a:gd name="connsiteY35" fmla="*/ 86678 h 165354"/>
                      <a:gd name="connsiteX36" fmla="*/ 101727 w 168687"/>
                      <a:gd name="connsiteY36" fmla="*/ 96393 h 165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68687" h="165354">
                        <a:moveTo>
                          <a:pt x="162496" y="145542"/>
                        </a:moveTo>
                        <a:cubicBezTo>
                          <a:pt x="161544" y="141351"/>
                          <a:pt x="161068" y="135541"/>
                          <a:pt x="161068" y="128016"/>
                        </a:cubicBezTo>
                        <a:lnTo>
                          <a:pt x="161068" y="58198"/>
                        </a:lnTo>
                        <a:cubicBezTo>
                          <a:pt x="161068" y="50768"/>
                          <a:pt x="159544" y="42958"/>
                          <a:pt x="156591" y="34766"/>
                        </a:cubicBezTo>
                        <a:cubicBezTo>
                          <a:pt x="153638" y="26575"/>
                          <a:pt x="149543" y="20288"/>
                          <a:pt x="144399" y="15811"/>
                        </a:cubicBezTo>
                        <a:cubicBezTo>
                          <a:pt x="137065" y="9334"/>
                          <a:pt x="127921" y="5144"/>
                          <a:pt x="116872" y="3048"/>
                        </a:cubicBezTo>
                        <a:cubicBezTo>
                          <a:pt x="105823" y="1048"/>
                          <a:pt x="91250" y="0"/>
                          <a:pt x="73152" y="0"/>
                        </a:cubicBezTo>
                        <a:cubicBezTo>
                          <a:pt x="61817" y="0"/>
                          <a:pt x="51340" y="857"/>
                          <a:pt x="41624" y="2572"/>
                        </a:cubicBezTo>
                        <a:cubicBezTo>
                          <a:pt x="39529" y="2953"/>
                          <a:pt x="37624" y="3334"/>
                          <a:pt x="35719" y="3810"/>
                        </a:cubicBezTo>
                        <a:lnTo>
                          <a:pt x="24003" y="52197"/>
                        </a:lnTo>
                        <a:lnTo>
                          <a:pt x="49435" y="54864"/>
                        </a:lnTo>
                        <a:cubicBezTo>
                          <a:pt x="51816" y="48006"/>
                          <a:pt x="54959" y="43339"/>
                          <a:pt x="58769" y="40862"/>
                        </a:cubicBezTo>
                        <a:cubicBezTo>
                          <a:pt x="63722" y="37719"/>
                          <a:pt x="71152" y="36100"/>
                          <a:pt x="81058" y="36100"/>
                        </a:cubicBezTo>
                        <a:cubicBezTo>
                          <a:pt x="88773" y="36100"/>
                          <a:pt x="94202" y="37624"/>
                          <a:pt x="97250" y="40577"/>
                        </a:cubicBezTo>
                        <a:cubicBezTo>
                          <a:pt x="100298" y="43529"/>
                          <a:pt x="101822" y="48768"/>
                          <a:pt x="101822" y="56198"/>
                        </a:cubicBezTo>
                        <a:cubicBezTo>
                          <a:pt x="94298" y="59150"/>
                          <a:pt x="87154" y="61627"/>
                          <a:pt x="80391" y="63437"/>
                        </a:cubicBezTo>
                        <a:cubicBezTo>
                          <a:pt x="73628" y="65246"/>
                          <a:pt x="58865" y="68485"/>
                          <a:pt x="36195" y="73057"/>
                        </a:cubicBezTo>
                        <a:cubicBezTo>
                          <a:pt x="29146" y="74486"/>
                          <a:pt x="22955" y="76105"/>
                          <a:pt x="17621" y="78105"/>
                        </a:cubicBezTo>
                        <a:lnTo>
                          <a:pt x="0" y="150781"/>
                        </a:lnTo>
                        <a:cubicBezTo>
                          <a:pt x="476" y="151257"/>
                          <a:pt x="857" y="151829"/>
                          <a:pt x="1333" y="152210"/>
                        </a:cubicBezTo>
                        <a:cubicBezTo>
                          <a:pt x="11144" y="160973"/>
                          <a:pt x="25432" y="165354"/>
                          <a:pt x="44291" y="165354"/>
                        </a:cubicBezTo>
                        <a:cubicBezTo>
                          <a:pt x="58483" y="165354"/>
                          <a:pt x="70961" y="163163"/>
                          <a:pt x="81629" y="158782"/>
                        </a:cubicBezTo>
                        <a:cubicBezTo>
                          <a:pt x="89440" y="155543"/>
                          <a:pt x="97346" y="150019"/>
                          <a:pt x="105251" y="142399"/>
                        </a:cubicBezTo>
                        <a:cubicBezTo>
                          <a:pt x="105918" y="146971"/>
                          <a:pt x="106680" y="150304"/>
                          <a:pt x="107347" y="152400"/>
                        </a:cubicBezTo>
                        <a:cubicBezTo>
                          <a:pt x="108014" y="154496"/>
                          <a:pt x="109538" y="157639"/>
                          <a:pt x="111824" y="161735"/>
                        </a:cubicBezTo>
                        <a:lnTo>
                          <a:pt x="168688" y="161735"/>
                        </a:lnTo>
                        <a:cubicBezTo>
                          <a:pt x="165545" y="155162"/>
                          <a:pt x="163449" y="149828"/>
                          <a:pt x="162496" y="145542"/>
                        </a:cubicBezTo>
                        <a:close/>
                        <a:moveTo>
                          <a:pt x="101822" y="96393"/>
                        </a:moveTo>
                        <a:cubicBezTo>
                          <a:pt x="101822" y="103918"/>
                          <a:pt x="100584" y="110109"/>
                          <a:pt x="98203" y="114776"/>
                        </a:cubicBezTo>
                        <a:cubicBezTo>
                          <a:pt x="95726" y="119539"/>
                          <a:pt x="91631" y="123444"/>
                          <a:pt x="85820" y="126778"/>
                        </a:cubicBezTo>
                        <a:cubicBezTo>
                          <a:pt x="80010" y="130112"/>
                          <a:pt x="73724" y="131731"/>
                          <a:pt x="66961" y="131731"/>
                        </a:cubicBezTo>
                        <a:cubicBezTo>
                          <a:pt x="60198" y="131731"/>
                          <a:pt x="55626" y="130207"/>
                          <a:pt x="52292" y="127159"/>
                        </a:cubicBezTo>
                        <a:cubicBezTo>
                          <a:pt x="48958" y="124111"/>
                          <a:pt x="47339" y="120206"/>
                          <a:pt x="47339" y="115443"/>
                        </a:cubicBezTo>
                        <a:cubicBezTo>
                          <a:pt x="47339" y="111252"/>
                          <a:pt x="49054" y="107537"/>
                          <a:pt x="52388" y="104299"/>
                        </a:cubicBezTo>
                        <a:cubicBezTo>
                          <a:pt x="55626" y="101156"/>
                          <a:pt x="63437" y="97917"/>
                          <a:pt x="75724" y="94583"/>
                        </a:cubicBezTo>
                        <a:cubicBezTo>
                          <a:pt x="84773" y="92297"/>
                          <a:pt x="93440" y="89630"/>
                          <a:pt x="101727" y="86678"/>
                        </a:cubicBezTo>
                        <a:lnTo>
                          <a:pt x="101727" y="96393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11" name="Forme libre : forme 310">
                    <a:extLst>
                      <a:ext uri="{FF2B5EF4-FFF2-40B4-BE49-F238E27FC236}">
                        <a16:creationId xmlns:a16="http://schemas.microsoft.com/office/drawing/2014/main" xmlns="" id="{2D1EC2B5-999F-8FAA-D50D-311DB299F86E}"/>
                      </a:ext>
                    </a:extLst>
                  </p:cNvPr>
                  <p:cNvSpPr/>
                  <p:nvPr/>
                </p:nvSpPr>
                <p:spPr>
                  <a:xfrm>
                    <a:off x="7889363" y="1420159"/>
                    <a:ext cx="106775" cy="282035"/>
                  </a:xfrm>
                  <a:custGeom>
                    <a:avLst/>
                    <a:gdLst>
                      <a:gd name="connsiteX0" fmla="*/ 68104 w 106775"/>
                      <a:gd name="connsiteY0" fmla="*/ 0 h 282035"/>
                      <a:gd name="connsiteX1" fmla="*/ 106775 w 106775"/>
                      <a:gd name="connsiteY1" fmla="*/ 0 h 282035"/>
                      <a:gd name="connsiteX2" fmla="*/ 38290 w 106775"/>
                      <a:gd name="connsiteY2" fmla="*/ 282035 h 282035"/>
                      <a:gd name="connsiteX3" fmla="*/ 0 w 106775"/>
                      <a:gd name="connsiteY3" fmla="*/ 282035 h 282035"/>
                      <a:gd name="connsiteX4" fmla="*/ 68104 w 106775"/>
                      <a:gd name="connsiteY4" fmla="*/ 0 h 2820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775" h="282035">
                        <a:moveTo>
                          <a:pt x="68104" y="0"/>
                        </a:moveTo>
                        <a:lnTo>
                          <a:pt x="106775" y="0"/>
                        </a:lnTo>
                        <a:lnTo>
                          <a:pt x="38290" y="282035"/>
                        </a:lnTo>
                        <a:lnTo>
                          <a:pt x="0" y="282035"/>
                        </a:lnTo>
                        <a:lnTo>
                          <a:pt x="68104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grpSp>
                <p:nvGrpSpPr>
                  <p:cNvPr id="312" name="Graphique 96">
                    <a:extLst>
                      <a:ext uri="{FF2B5EF4-FFF2-40B4-BE49-F238E27FC236}">
                        <a16:creationId xmlns:a16="http://schemas.microsoft.com/office/drawing/2014/main" xmlns="" id="{C126EE7C-2F7B-496E-44C1-7BC0D7923109}"/>
                      </a:ext>
                    </a:extLst>
                  </p:cNvPr>
                  <p:cNvGrpSpPr/>
                  <p:nvPr/>
                </p:nvGrpSpPr>
                <p:grpSpPr>
                  <a:xfrm>
                    <a:off x="7782874" y="1427018"/>
                    <a:ext cx="149447" cy="225837"/>
                    <a:chOff x="2969379" y="4938437"/>
                    <a:chExt cx="149447" cy="225837"/>
                  </a:xfrm>
                  <a:solidFill>
                    <a:srgbClr val="050840"/>
                  </a:solidFill>
                </p:grpSpPr>
                <p:sp>
                  <p:nvSpPr>
                    <p:cNvPr id="314" name="Forme libre : forme 313">
                      <a:extLst>
                        <a:ext uri="{FF2B5EF4-FFF2-40B4-BE49-F238E27FC236}">
                          <a16:creationId xmlns:a16="http://schemas.microsoft.com/office/drawing/2014/main" xmlns="" id="{6FB6D409-4A35-F64B-1716-7DB51948D7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2522" y="4938437"/>
                      <a:ext cx="146304" cy="146113"/>
                    </a:xfrm>
                    <a:custGeom>
                      <a:avLst/>
                      <a:gdLst>
                        <a:gd name="connsiteX0" fmla="*/ 66484 w 146304"/>
                        <a:gd name="connsiteY0" fmla="*/ 44196 h 146113"/>
                        <a:gd name="connsiteX1" fmla="*/ 83915 w 146304"/>
                        <a:gd name="connsiteY1" fmla="*/ 37719 h 146113"/>
                        <a:gd name="connsiteX2" fmla="*/ 100298 w 146304"/>
                        <a:gd name="connsiteY2" fmla="*/ 43625 h 146113"/>
                        <a:gd name="connsiteX3" fmla="*/ 106204 w 146304"/>
                        <a:gd name="connsiteY3" fmla="*/ 59531 h 146113"/>
                        <a:gd name="connsiteX4" fmla="*/ 98203 w 146304"/>
                        <a:gd name="connsiteY4" fmla="*/ 77533 h 146113"/>
                        <a:gd name="connsiteX5" fmla="*/ 78296 w 146304"/>
                        <a:gd name="connsiteY5" fmla="*/ 85153 h 146113"/>
                        <a:gd name="connsiteX6" fmla="*/ 70390 w 146304"/>
                        <a:gd name="connsiteY6" fmla="*/ 84392 h 146113"/>
                        <a:gd name="connsiteX7" fmla="*/ 67246 w 146304"/>
                        <a:gd name="connsiteY7" fmla="*/ 127730 h 146113"/>
                        <a:gd name="connsiteX8" fmla="*/ 86868 w 146304"/>
                        <a:gd name="connsiteY8" fmla="*/ 124111 h 146113"/>
                        <a:gd name="connsiteX9" fmla="*/ 108109 w 146304"/>
                        <a:gd name="connsiteY9" fmla="*/ 132493 h 146113"/>
                        <a:gd name="connsiteX10" fmla="*/ 114776 w 146304"/>
                        <a:gd name="connsiteY10" fmla="*/ 146114 h 146113"/>
                        <a:gd name="connsiteX11" fmla="*/ 146304 w 146304"/>
                        <a:gd name="connsiteY11" fmla="*/ 15621 h 146113"/>
                        <a:gd name="connsiteX12" fmla="*/ 84963 w 146304"/>
                        <a:gd name="connsiteY12" fmla="*/ 0 h 146113"/>
                        <a:gd name="connsiteX13" fmla="*/ 27432 w 146304"/>
                        <a:gd name="connsiteY13" fmla="*/ 14573 h 146113"/>
                        <a:gd name="connsiteX14" fmla="*/ 0 w 146304"/>
                        <a:gd name="connsiteY14" fmla="*/ 56578 h 146113"/>
                        <a:gd name="connsiteX15" fmla="*/ 57341 w 146304"/>
                        <a:gd name="connsiteY15" fmla="*/ 66866 h 146113"/>
                        <a:gd name="connsiteX16" fmla="*/ 66389 w 146304"/>
                        <a:gd name="connsiteY16" fmla="*/ 44196 h 146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146304" h="146113">
                          <a:moveTo>
                            <a:pt x="66484" y="44196"/>
                          </a:moveTo>
                          <a:cubicBezTo>
                            <a:pt x="70961" y="39910"/>
                            <a:pt x="76771" y="37719"/>
                            <a:pt x="83915" y="37719"/>
                          </a:cubicBezTo>
                          <a:cubicBezTo>
                            <a:pt x="91059" y="37719"/>
                            <a:pt x="96298" y="39719"/>
                            <a:pt x="100298" y="43625"/>
                          </a:cubicBezTo>
                          <a:cubicBezTo>
                            <a:pt x="104299" y="47625"/>
                            <a:pt x="106204" y="52864"/>
                            <a:pt x="106204" y="59531"/>
                          </a:cubicBezTo>
                          <a:cubicBezTo>
                            <a:pt x="106204" y="66199"/>
                            <a:pt x="103537" y="72485"/>
                            <a:pt x="98203" y="77533"/>
                          </a:cubicBezTo>
                          <a:cubicBezTo>
                            <a:pt x="92869" y="82582"/>
                            <a:pt x="86296" y="85153"/>
                            <a:pt x="78296" y="85153"/>
                          </a:cubicBezTo>
                          <a:cubicBezTo>
                            <a:pt x="76391" y="85153"/>
                            <a:pt x="73819" y="84868"/>
                            <a:pt x="70390" y="84392"/>
                          </a:cubicBezTo>
                          <a:lnTo>
                            <a:pt x="67246" y="127730"/>
                          </a:lnTo>
                          <a:cubicBezTo>
                            <a:pt x="75629" y="125349"/>
                            <a:pt x="82105" y="124111"/>
                            <a:pt x="86868" y="124111"/>
                          </a:cubicBezTo>
                          <a:cubicBezTo>
                            <a:pt x="95821" y="124111"/>
                            <a:pt x="102870" y="126873"/>
                            <a:pt x="108109" y="132493"/>
                          </a:cubicBezTo>
                          <a:cubicBezTo>
                            <a:pt x="111442" y="136017"/>
                            <a:pt x="113633" y="140684"/>
                            <a:pt x="114776" y="146114"/>
                          </a:cubicBezTo>
                          <a:lnTo>
                            <a:pt x="146304" y="15621"/>
                          </a:lnTo>
                          <a:cubicBezTo>
                            <a:pt x="133541" y="5239"/>
                            <a:pt x="113157" y="0"/>
                            <a:pt x="84963" y="0"/>
                          </a:cubicBezTo>
                          <a:cubicBezTo>
                            <a:pt x="60198" y="0"/>
                            <a:pt x="40958" y="4858"/>
                            <a:pt x="27432" y="14573"/>
                          </a:cubicBezTo>
                          <a:cubicBezTo>
                            <a:pt x="13907" y="24289"/>
                            <a:pt x="4763" y="38291"/>
                            <a:pt x="0" y="56578"/>
                          </a:cubicBezTo>
                          <a:lnTo>
                            <a:pt x="57341" y="66866"/>
                          </a:lnTo>
                          <a:cubicBezTo>
                            <a:pt x="58960" y="56007"/>
                            <a:pt x="61913" y="48482"/>
                            <a:pt x="66389" y="4419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315" name="Forme libre : forme 314">
                      <a:extLst>
                        <a:ext uri="{FF2B5EF4-FFF2-40B4-BE49-F238E27FC236}">
                          <a16:creationId xmlns:a16="http://schemas.microsoft.com/office/drawing/2014/main" xmlns="" id="{3C510DE0-A163-F10A-F26D-D9670B5E0B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9379" y="5094932"/>
                      <a:ext cx="109632" cy="69341"/>
                    </a:xfrm>
                    <a:custGeom>
                      <a:avLst/>
                      <a:gdLst>
                        <a:gd name="connsiteX0" fmla="*/ 98965 w 109632"/>
                        <a:gd name="connsiteY0" fmla="*/ 68961 h 69341"/>
                        <a:gd name="connsiteX1" fmla="*/ 109633 w 109632"/>
                        <a:gd name="connsiteY1" fmla="*/ 24765 h 69341"/>
                        <a:gd name="connsiteX2" fmla="*/ 90773 w 109632"/>
                        <a:gd name="connsiteY2" fmla="*/ 32385 h 69341"/>
                        <a:gd name="connsiteX3" fmla="*/ 71628 w 109632"/>
                        <a:gd name="connsiteY3" fmla="*/ 25336 h 69341"/>
                        <a:gd name="connsiteX4" fmla="*/ 60579 w 109632"/>
                        <a:gd name="connsiteY4" fmla="*/ 0 h 69341"/>
                        <a:gd name="connsiteX5" fmla="*/ 0 w 109632"/>
                        <a:gd name="connsiteY5" fmla="*/ 8001 h 69341"/>
                        <a:gd name="connsiteX6" fmla="*/ 17050 w 109632"/>
                        <a:gd name="connsiteY6" fmla="*/ 41910 h 69341"/>
                        <a:gd name="connsiteX7" fmla="*/ 45339 w 109632"/>
                        <a:gd name="connsiteY7" fmla="*/ 62389 h 69341"/>
                        <a:gd name="connsiteX8" fmla="*/ 92297 w 109632"/>
                        <a:gd name="connsiteY8" fmla="*/ 69342 h 69341"/>
                        <a:gd name="connsiteX9" fmla="*/ 98965 w 109632"/>
                        <a:gd name="connsiteY9" fmla="*/ 69056 h 693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9632" h="69341">
                          <a:moveTo>
                            <a:pt x="98965" y="68961"/>
                          </a:moveTo>
                          <a:lnTo>
                            <a:pt x="109633" y="24765"/>
                          </a:lnTo>
                          <a:cubicBezTo>
                            <a:pt x="104489" y="29718"/>
                            <a:pt x="98203" y="32385"/>
                            <a:pt x="90773" y="32385"/>
                          </a:cubicBezTo>
                          <a:cubicBezTo>
                            <a:pt x="83344" y="32385"/>
                            <a:pt x="76676" y="30004"/>
                            <a:pt x="71628" y="25336"/>
                          </a:cubicBezTo>
                          <a:cubicBezTo>
                            <a:pt x="66580" y="20669"/>
                            <a:pt x="62960" y="12192"/>
                            <a:pt x="60579" y="0"/>
                          </a:cubicBezTo>
                          <a:lnTo>
                            <a:pt x="0" y="8001"/>
                          </a:lnTo>
                          <a:cubicBezTo>
                            <a:pt x="4000" y="21622"/>
                            <a:pt x="9620" y="32861"/>
                            <a:pt x="17050" y="41910"/>
                          </a:cubicBezTo>
                          <a:cubicBezTo>
                            <a:pt x="24479" y="50864"/>
                            <a:pt x="33909" y="57722"/>
                            <a:pt x="45339" y="62389"/>
                          </a:cubicBezTo>
                          <a:cubicBezTo>
                            <a:pt x="56769" y="67056"/>
                            <a:pt x="72485" y="69342"/>
                            <a:pt x="92297" y="69342"/>
                          </a:cubicBezTo>
                          <a:cubicBezTo>
                            <a:pt x="94583" y="69342"/>
                            <a:pt x="96774" y="69151"/>
                            <a:pt x="98965" y="69056"/>
                          </a:cubicBez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313" name="Forme libre : forme 312">
                    <a:extLst>
                      <a:ext uri="{FF2B5EF4-FFF2-40B4-BE49-F238E27FC236}">
                        <a16:creationId xmlns:a16="http://schemas.microsoft.com/office/drawing/2014/main" xmlns="" id="{50EE3C53-1876-DB49-D55A-553E9E4524BB}"/>
                      </a:ext>
                    </a:extLst>
                  </p:cNvPr>
                  <p:cNvSpPr/>
                  <p:nvPr/>
                </p:nvSpPr>
                <p:spPr>
                  <a:xfrm>
                    <a:off x="8132443" y="1689145"/>
                    <a:ext cx="34670" cy="32480"/>
                  </a:xfrm>
                  <a:custGeom>
                    <a:avLst/>
                    <a:gdLst>
                      <a:gd name="connsiteX0" fmla="*/ 0 w 34670"/>
                      <a:gd name="connsiteY0" fmla="*/ 0 h 32480"/>
                      <a:gd name="connsiteX1" fmla="*/ 34671 w 34670"/>
                      <a:gd name="connsiteY1" fmla="*/ 0 h 32480"/>
                      <a:gd name="connsiteX2" fmla="*/ 34671 w 34670"/>
                      <a:gd name="connsiteY2" fmla="*/ 32480 h 32480"/>
                      <a:gd name="connsiteX3" fmla="*/ 0 w 34670"/>
                      <a:gd name="connsiteY3" fmla="*/ 32480 h 32480"/>
                      <a:gd name="connsiteX4" fmla="*/ 0 w 34670"/>
                      <a:gd name="connsiteY4" fmla="*/ 0 h 32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70" h="32480">
                        <a:moveTo>
                          <a:pt x="0" y="0"/>
                        </a:moveTo>
                        <a:lnTo>
                          <a:pt x="34671" y="0"/>
                        </a:lnTo>
                        <a:lnTo>
                          <a:pt x="34671" y="32480"/>
                        </a:lnTo>
                        <a:lnTo>
                          <a:pt x="0" y="3248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306" name="Groupe 305">
                  <a:extLst>
                    <a:ext uri="{FF2B5EF4-FFF2-40B4-BE49-F238E27FC236}">
                      <a16:creationId xmlns:a16="http://schemas.microsoft.com/office/drawing/2014/main" xmlns="" id="{6ADA44F8-BB8D-43E1-9FAF-194E2E35A1A0}"/>
                    </a:ext>
                  </a:extLst>
                </p:cNvPr>
                <p:cNvGrpSpPr/>
                <p:nvPr/>
              </p:nvGrpSpPr>
              <p:grpSpPr>
                <a:xfrm>
                  <a:off x="6832770" y="1312988"/>
                  <a:ext cx="721233" cy="654939"/>
                  <a:chOff x="833853" y="1289297"/>
                  <a:chExt cx="721233" cy="654939"/>
                </a:xfrm>
              </p:grpSpPr>
              <p:sp>
                <p:nvSpPr>
                  <p:cNvPr id="307" name="Forme libre : forme 306">
                    <a:extLst>
                      <a:ext uri="{FF2B5EF4-FFF2-40B4-BE49-F238E27FC236}">
                        <a16:creationId xmlns:a16="http://schemas.microsoft.com/office/drawing/2014/main" xmlns="" id="{D0398960-B7B3-848E-57BA-5433DE59FD06}"/>
                      </a:ext>
                    </a:extLst>
                  </p:cNvPr>
                  <p:cNvSpPr/>
                  <p:nvPr/>
                </p:nvSpPr>
                <p:spPr>
                  <a:xfrm>
                    <a:off x="833853" y="1289297"/>
                    <a:ext cx="470344" cy="654939"/>
                  </a:xfrm>
                  <a:custGeom>
                    <a:avLst/>
                    <a:gdLst>
                      <a:gd name="connsiteX0" fmla="*/ 470345 w 470344"/>
                      <a:gd name="connsiteY0" fmla="*/ 337185 h 654939"/>
                      <a:gd name="connsiteX1" fmla="*/ 219456 w 470344"/>
                      <a:gd name="connsiteY1" fmla="*/ 80010 h 654939"/>
                      <a:gd name="connsiteX2" fmla="*/ 396812 w 470344"/>
                      <a:gd name="connsiteY2" fmla="*/ 80010 h 654939"/>
                      <a:gd name="connsiteX3" fmla="*/ 318897 w 470344"/>
                      <a:gd name="connsiteY3" fmla="*/ 0 h 654939"/>
                      <a:gd name="connsiteX4" fmla="*/ 0 w 470344"/>
                      <a:gd name="connsiteY4" fmla="*/ 0 h 654939"/>
                      <a:gd name="connsiteX5" fmla="*/ 318897 w 470344"/>
                      <a:gd name="connsiteY5" fmla="*/ 327470 h 654939"/>
                      <a:gd name="connsiteX6" fmla="*/ 0 w 470344"/>
                      <a:gd name="connsiteY6" fmla="*/ 654939 h 654939"/>
                      <a:gd name="connsiteX7" fmla="*/ 318897 w 470344"/>
                      <a:gd name="connsiteY7" fmla="*/ 654939 h 654939"/>
                      <a:gd name="connsiteX8" fmla="*/ 377857 w 470344"/>
                      <a:gd name="connsiteY8" fmla="*/ 594360 h 654939"/>
                      <a:gd name="connsiteX9" fmla="*/ 219456 w 470344"/>
                      <a:gd name="connsiteY9" fmla="*/ 594360 h 654939"/>
                      <a:gd name="connsiteX10" fmla="*/ 470345 w 470344"/>
                      <a:gd name="connsiteY10" fmla="*/ 337185 h 654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70344" h="654939">
                        <a:moveTo>
                          <a:pt x="470345" y="337185"/>
                        </a:moveTo>
                        <a:lnTo>
                          <a:pt x="219456" y="80010"/>
                        </a:lnTo>
                        <a:lnTo>
                          <a:pt x="396812" y="80010"/>
                        </a:lnTo>
                        <a:lnTo>
                          <a:pt x="318897" y="0"/>
                        </a:lnTo>
                        <a:lnTo>
                          <a:pt x="0" y="0"/>
                        </a:lnTo>
                        <a:lnTo>
                          <a:pt x="318897" y="327470"/>
                        </a:lnTo>
                        <a:lnTo>
                          <a:pt x="0" y="654939"/>
                        </a:lnTo>
                        <a:lnTo>
                          <a:pt x="318897" y="654939"/>
                        </a:lnTo>
                        <a:lnTo>
                          <a:pt x="377857" y="594360"/>
                        </a:lnTo>
                        <a:lnTo>
                          <a:pt x="219456" y="594360"/>
                        </a:lnTo>
                        <a:lnTo>
                          <a:pt x="470345" y="337185"/>
                        </a:lnTo>
                        <a:close/>
                      </a:path>
                    </a:pathLst>
                  </a:custGeom>
                  <a:solidFill>
                    <a:srgbClr val="05084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  <p:sp>
                <p:nvSpPr>
                  <p:cNvPr id="308" name="Forme libre : forme 307">
                    <a:extLst>
                      <a:ext uri="{FF2B5EF4-FFF2-40B4-BE49-F238E27FC236}">
                        <a16:creationId xmlns:a16="http://schemas.microsoft.com/office/drawing/2014/main" xmlns="" id="{EB1F32C6-9717-38DE-7023-645B1A862512}"/>
                      </a:ext>
                    </a:extLst>
                  </p:cNvPr>
                  <p:cNvSpPr/>
                  <p:nvPr/>
                </p:nvSpPr>
                <p:spPr>
                  <a:xfrm>
                    <a:off x="1053309" y="1369306"/>
                    <a:ext cx="501777" cy="514350"/>
                  </a:xfrm>
                  <a:custGeom>
                    <a:avLst/>
                    <a:gdLst>
                      <a:gd name="connsiteX0" fmla="*/ 250889 w 501777"/>
                      <a:gd name="connsiteY0" fmla="*/ 0 h 514350"/>
                      <a:gd name="connsiteX1" fmla="*/ 177355 w 501777"/>
                      <a:gd name="connsiteY1" fmla="*/ 0 h 514350"/>
                      <a:gd name="connsiteX2" fmla="*/ 0 w 501777"/>
                      <a:gd name="connsiteY2" fmla="*/ 0 h 514350"/>
                      <a:gd name="connsiteX3" fmla="*/ 250889 w 501777"/>
                      <a:gd name="connsiteY3" fmla="*/ 257175 h 514350"/>
                      <a:gd name="connsiteX4" fmla="*/ 0 w 501777"/>
                      <a:gd name="connsiteY4" fmla="*/ 514350 h 514350"/>
                      <a:gd name="connsiteX5" fmla="*/ 158401 w 501777"/>
                      <a:gd name="connsiteY5" fmla="*/ 514350 h 514350"/>
                      <a:gd name="connsiteX6" fmla="*/ 250889 w 501777"/>
                      <a:gd name="connsiteY6" fmla="*/ 514350 h 514350"/>
                      <a:gd name="connsiteX7" fmla="*/ 501777 w 501777"/>
                      <a:gd name="connsiteY7" fmla="*/ 257175 h 514350"/>
                      <a:gd name="connsiteX8" fmla="*/ 250889 w 501777"/>
                      <a:gd name="connsiteY8" fmla="*/ 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1777" h="514350">
                        <a:moveTo>
                          <a:pt x="250889" y="0"/>
                        </a:moveTo>
                        <a:lnTo>
                          <a:pt x="177355" y="0"/>
                        </a:lnTo>
                        <a:lnTo>
                          <a:pt x="0" y="0"/>
                        </a:lnTo>
                        <a:lnTo>
                          <a:pt x="250889" y="257175"/>
                        </a:lnTo>
                        <a:lnTo>
                          <a:pt x="0" y="514350"/>
                        </a:lnTo>
                        <a:lnTo>
                          <a:pt x="158401" y="514350"/>
                        </a:lnTo>
                        <a:lnTo>
                          <a:pt x="250889" y="514350"/>
                        </a:lnTo>
                        <a:lnTo>
                          <a:pt x="501777" y="257175"/>
                        </a:lnTo>
                        <a:lnTo>
                          <a:pt x="250889" y="0"/>
                        </a:lnTo>
                        <a:close/>
                      </a:path>
                    </a:pathLst>
                  </a:custGeom>
                  <a:solidFill>
                    <a:srgbClr val="FFC6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FR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1517343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3100" y="735914"/>
            <a:ext cx="983170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2560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72C5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70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5 + Image Rectangu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xmlns="" id="{F769E6FF-630C-3A31-06EA-3634A995D1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14800"/>
            <a:ext cx="12192000" cy="2743200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xmlns="" id="{71F995E9-B40C-52DA-D112-62199C958E43}"/>
              </a:ext>
            </a:extLst>
          </p:cNvPr>
          <p:cNvGrpSpPr/>
          <p:nvPr userDrawn="1"/>
        </p:nvGrpSpPr>
        <p:grpSpPr>
          <a:xfrm>
            <a:off x="2" y="-1"/>
            <a:ext cx="5280644" cy="4114804"/>
            <a:chOff x="2" y="-1"/>
            <a:chExt cx="5280644" cy="4114804"/>
          </a:xfrm>
        </p:grpSpPr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99E338C1-D29B-7330-1FAC-6572350631DB}"/>
                </a:ext>
              </a:extLst>
            </p:cNvPr>
            <p:cNvSpPr/>
            <p:nvPr userDrawn="1"/>
          </p:nvSpPr>
          <p:spPr>
            <a:xfrm rot="5400000">
              <a:off x="894147" y="-271699"/>
              <a:ext cx="4114801" cy="465819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C98896FC-291A-2899-5D3E-17102859DC4C}"/>
                </a:ext>
              </a:extLst>
            </p:cNvPr>
            <p:cNvSpPr/>
            <p:nvPr userDrawn="1"/>
          </p:nvSpPr>
          <p:spPr>
            <a:xfrm rot="5400000">
              <a:off x="271700" y="-271696"/>
              <a:ext cx="4114801" cy="4658197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" name="Freeform: Shape 19">
            <a:extLst>
              <a:ext uri="{FF2B5EF4-FFF2-40B4-BE49-F238E27FC236}">
                <a16:creationId xmlns:a16="http://schemas.microsoft.com/office/drawing/2014/main" xmlns="" id="{91C08960-020A-6BFE-E1D7-6F689108BC2A}"/>
              </a:ext>
            </a:extLst>
          </p:cNvPr>
          <p:cNvSpPr/>
          <p:nvPr userDrawn="1"/>
        </p:nvSpPr>
        <p:spPr>
          <a:xfrm rot="16200000">
            <a:off x="10768446" y="5439428"/>
            <a:ext cx="1169552" cy="107721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DEE2DB-9AE0-78DB-77BB-F24487B09205}"/>
              </a:ext>
            </a:extLst>
          </p:cNvPr>
          <p:cNvSpPr/>
          <p:nvPr userDrawn="1"/>
        </p:nvSpPr>
        <p:spPr>
          <a:xfrm>
            <a:off x="6765988" y="661088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6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N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>
            <a:extLst>
              <a:ext uri="{FF2B5EF4-FFF2-40B4-BE49-F238E27FC236}">
                <a16:creationId xmlns:a16="http://schemas.microsoft.com/office/drawing/2014/main" xmlns="" id="{63B4F58C-85A1-1E86-FD3F-6727F9C7FB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7674" y="1399036"/>
            <a:ext cx="11144327" cy="4549351"/>
          </a:xfrm>
          <a:custGeom>
            <a:avLst/>
            <a:gdLst>
              <a:gd name="connsiteX0" fmla="*/ 4173728 w 11144327"/>
              <a:gd name="connsiteY0" fmla="*/ 0 h 4549351"/>
              <a:gd name="connsiteX1" fmla="*/ 11144327 w 11144327"/>
              <a:gd name="connsiteY1" fmla="*/ 0 h 4549351"/>
              <a:gd name="connsiteX2" fmla="*/ 11144327 w 11144327"/>
              <a:gd name="connsiteY2" fmla="*/ 4549350 h 4549351"/>
              <a:gd name="connsiteX3" fmla="*/ 5732179 w 11144327"/>
              <a:gd name="connsiteY3" fmla="*/ 4549350 h 4549351"/>
              <a:gd name="connsiteX4" fmla="*/ 5732179 w 11144327"/>
              <a:gd name="connsiteY4" fmla="*/ 4549351 h 4549351"/>
              <a:gd name="connsiteX5" fmla="*/ 4018649 w 11144327"/>
              <a:gd name="connsiteY5" fmla="*/ 4549351 h 4549351"/>
              <a:gd name="connsiteX6" fmla="*/ 0 w 11144327"/>
              <a:gd name="connsiteY6" fmla="*/ 3 h 4549351"/>
              <a:gd name="connsiteX7" fmla="*/ 4173728 w 11144327"/>
              <a:gd name="connsiteY7" fmla="*/ 3 h 454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44327" h="4549351">
                <a:moveTo>
                  <a:pt x="4173728" y="0"/>
                </a:moveTo>
                <a:lnTo>
                  <a:pt x="11144327" y="0"/>
                </a:lnTo>
                <a:lnTo>
                  <a:pt x="11144327" y="4549350"/>
                </a:lnTo>
                <a:lnTo>
                  <a:pt x="5732179" y="4549350"/>
                </a:lnTo>
                <a:lnTo>
                  <a:pt x="5732179" y="4549351"/>
                </a:lnTo>
                <a:lnTo>
                  <a:pt x="4018649" y="4549351"/>
                </a:lnTo>
                <a:lnTo>
                  <a:pt x="0" y="3"/>
                </a:lnTo>
                <a:lnTo>
                  <a:pt x="4173728" y="3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xmlns="" id="{44F3DCCD-B03E-5268-5B84-A81A9DBEC4CA}"/>
              </a:ext>
            </a:extLst>
          </p:cNvPr>
          <p:cNvGrpSpPr/>
          <p:nvPr userDrawn="1"/>
        </p:nvGrpSpPr>
        <p:grpSpPr>
          <a:xfrm>
            <a:off x="0" y="740510"/>
            <a:ext cx="5884410" cy="6117492"/>
            <a:chOff x="0" y="740510"/>
            <a:chExt cx="5884410" cy="6117492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5CB6209B-D876-EC5F-CEFA-0C2C25DEA559}"/>
                </a:ext>
              </a:extLst>
            </p:cNvPr>
            <p:cNvGrpSpPr/>
            <p:nvPr userDrawn="1"/>
          </p:nvGrpSpPr>
          <p:grpSpPr>
            <a:xfrm>
              <a:off x="0" y="740510"/>
              <a:ext cx="5884410" cy="6117492"/>
              <a:chOff x="0" y="740510"/>
              <a:chExt cx="5884410" cy="6117492"/>
            </a:xfrm>
          </p:grpSpPr>
          <p:sp>
            <p:nvSpPr>
              <p:cNvPr id="8" name="Freeform: Shape 11">
                <a:extLst>
                  <a:ext uri="{FF2B5EF4-FFF2-40B4-BE49-F238E27FC236}">
                    <a16:creationId xmlns:a16="http://schemas.microsoft.com/office/drawing/2014/main" xmlns="" id="{DF38DF76-A6F5-B105-9379-BC2822F4B6A6}"/>
                  </a:ext>
                </a:extLst>
              </p:cNvPr>
              <p:cNvSpPr/>
              <p:nvPr/>
            </p:nvSpPr>
            <p:spPr>
              <a:xfrm>
                <a:off x="480547" y="740510"/>
                <a:ext cx="5403863" cy="6117492"/>
              </a:xfrm>
              <a:custGeom>
                <a:avLst/>
                <a:gdLst>
                  <a:gd name="connsiteX0" fmla="*/ 0 w 5576312"/>
                  <a:gd name="connsiteY0" fmla="*/ 0 h 6312714"/>
                  <a:gd name="connsiteX1" fmla="*/ 5576312 w 5576312"/>
                  <a:gd name="connsiteY1" fmla="*/ 6312714 h 6312714"/>
                  <a:gd name="connsiteX2" fmla="*/ 0 w 5576312"/>
                  <a:gd name="connsiteY2" fmla="*/ 6312714 h 6312714"/>
                  <a:gd name="connsiteX3" fmla="*/ 0 w 5576312"/>
                  <a:gd name="connsiteY3" fmla="*/ 0 h 63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6312" h="6312714">
                    <a:moveTo>
                      <a:pt x="0" y="0"/>
                    </a:moveTo>
                    <a:lnTo>
                      <a:pt x="5576312" y="6312714"/>
                    </a:lnTo>
                    <a:lnTo>
                      <a:pt x="0" y="6312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4">
                <a:extLst>
                  <a:ext uri="{FF2B5EF4-FFF2-40B4-BE49-F238E27FC236}">
                    <a16:creationId xmlns:a16="http://schemas.microsoft.com/office/drawing/2014/main" xmlns="" id="{0B59966A-8401-8AD5-21CF-85D840E386F6}"/>
                  </a:ext>
                </a:extLst>
              </p:cNvPr>
              <p:cNvSpPr/>
              <p:nvPr/>
            </p:nvSpPr>
            <p:spPr>
              <a:xfrm>
                <a:off x="0" y="954622"/>
                <a:ext cx="5214726" cy="5903378"/>
              </a:xfrm>
              <a:custGeom>
                <a:avLst/>
                <a:gdLst>
                  <a:gd name="connsiteX0" fmla="*/ 0 w 5576312"/>
                  <a:gd name="connsiteY0" fmla="*/ 0 h 6312714"/>
                  <a:gd name="connsiteX1" fmla="*/ 5576312 w 5576312"/>
                  <a:gd name="connsiteY1" fmla="*/ 6312714 h 6312714"/>
                  <a:gd name="connsiteX2" fmla="*/ 0 w 5576312"/>
                  <a:gd name="connsiteY2" fmla="*/ 6312714 h 6312714"/>
                  <a:gd name="connsiteX3" fmla="*/ 0 w 5576312"/>
                  <a:gd name="connsiteY3" fmla="*/ 0 h 63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76312" h="6312714">
                    <a:moveTo>
                      <a:pt x="0" y="0"/>
                    </a:moveTo>
                    <a:lnTo>
                      <a:pt x="5576312" y="6312714"/>
                    </a:lnTo>
                    <a:lnTo>
                      <a:pt x="0" y="63127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508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xmlns="" id="{F8082CB0-D54E-6C11-3596-A76764A7F038}"/>
                </a:ext>
              </a:extLst>
            </p:cNvPr>
            <p:cNvSpPr/>
            <p:nvPr/>
          </p:nvSpPr>
          <p:spPr>
            <a:xfrm>
              <a:off x="308006" y="4940973"/>
              <a:ext cx="1479335" cy="1674694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4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1 + Image Oblique">
    <p:bg>
      <p:bgPr>
        <a:solidFill>
          <a:srgbClr val="050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xmlns="" id="{6DC45089-4280-2E96-4B85-0D2A7CA1CC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207500" cy="6858000"/>
          </a:xfrm>
          <a:custGeom>
            <a:avLst/>
            <a:gdLst>
              <a:gd name="connsiteX0" fmla="*/ 4684183 w 9207500"/>
              <a:gd name="connsiteY0" fmla="*/ 0 h 6858000"/>
              <a:gd name="connsiteX1" fmla="*/ 9186986 w 9207500"/>
              <a:gd name="connsiteY1" fmla="*/ 0 h 6858000"/>
              <a:gd name="connsiteX2" fmla="*/ 9179741 w 9207500"/>
              <a:gd name="connsiteY2" fmla="*/ 7245 h 6858000"/>
              <a:gd name="connsiteX3" fmla="*/ 2381686 w 9207500"/>
              <a:gd name="connsiteY3" fmla="*/ 6815522 h 6858000"/>
              <a:gd name="connsiteX4" fmla="*/ 2339407 w 9207500"/>
              <a:gd name="connsiteY4" fmla="*/ 6857802 h 6858000"/>
              <a:gd name="connsiteX5" fmla="*/ 2399253 w 9207500"/>
              <a:gd name="connsiteY5" fmla="*/ 6857802 h 6858000"/>
              <a:gd name="connsiteX6" fmla="*/ 6672353 w 9207500"/>
              <a:gd name="connsiteY6" fmla="*/ 6857802 h 6858000"/>
              <a:gd name="connsiteX7" fmla="*/ 9207500 w 9207500"/>
              <a:gd name="connsiteY7" fmla="*/ 6857802 h 6858000"/>
              <a:gd name="connsiteX8" fmla="*/ 9207500 w 9207500"/>
              <a:gd name="connsiteY8" fmla="*/ 6858000 h 6858000"/>
              <a:gd name="connsiteX9" fmla="*/ 0 w 9207500"/>
              <a:gd name="connsiteY9" fmla="*/ 6858000 h 6858000"/>
              <a:gd name="connsiteX10" fmla="*/ 0 w 9207500"/>
              <a:gd name="connsiteY10" fmla="*/ 46840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7500" h="6858000">
                <a:moveTo>
                  <a:pt x="4684183" y="0"/>
                </a:moveTo>
                <a:lnTo>
                  <a:pt x="9186986" y="0"/>
                </a:lnTo>
                <a:lnTo>
                  <a:pt x="9179741" y="7245"/>
                </a:lnTo>
                <a:lnTo>
                  <a:pt x="2381686" y="6815522"/>
                </a:lnTo>
                <a:lnTo>
                  <a:pt x="2339407" y="6857802"/>
                </a:lnTo>
                <a:lnTo>
                  <a:pt x="2399253" y="6857802"/>
                </a:lnTo>
                <a:lnTo>
                  <a:pt x="6672353" y="6857802"/>
                </a:lnTo>
                <a:lnTo>
                  <a:pt x="9207500" y="6857802"/>
                </a:lnTo>
                <a:lnTo>
                  <a:pt x="9207500" y="6858000"/>
                </a:lnTo>
                <a:lnTo>
                  <a:pt x="0" y="6858000"/>
                </a:lnTo>
                <a:lnTo>
                  <a:pt x="0" y="4684084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fr-FR"/>
          </a:p>
        </p:txBody>
      </p:sp>
      <p:sp>
        <p:nvSpPr>
          <p:cNvPr id="4" name="Freeform: Shape 30">
            <a:extLst>
              <a:ext uri="{FF2B5EF4-FFF2-40B4-BE49-F238E27FC236}">
                <a16:creationId xmlns:a16="http://schemas.microsoft.com/office/drawing/2014/main" xmlns="" id="{31DDB433-268E-9C29-7759-E935B242EDB5}"/>
              </a:ext>
            </a:extLst>
          </p:cNvPr>
          <p:cNvSpPr/>
          <p:nvPr userDrawn="1"/>
        </p:nvSpPr>
        <p:spPr>
          <a:xfrm rot="16200000" flipH="1" flipV="1">
            <a:off x="420262" y="431009"/>
            <a:ext cx="1164657" cy="1164657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4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N°6 + Image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>
            <a:extLst>
              <a:ext uri="{FF2B5EF4-FFF2-40B4-BE49-F238E27FC236}">
                <a16:creationId xmlns:a16="http://schemas.microsoft.com/office/drawing/2014/main" xmlns="" id="{723ADCD0-5104-481B-B76F-09FE21704E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4152900" cy="6857999"/>
          </a:xfrm>
          <a:custGeom>
            <a:avLst/>
            <a:gdLst>
              <a:gd name="connsiteX0" fmla="*/ 0 w 4152900"/>
              <a:gd name="connsiteY0" fmla="*/ 0 h 6857999"/>
              <a:gd name="connsiteX1" fmla="*/ 4152900 w 4152900"/>
              <a:gd name="connsiteY1" fmla="*/ 0 h 6857999"/>
              <a:gd name="connsiteX2" fmla="*/ 4152900 w 4152900"/>
              <a:gd name="connsiteY2" fmla="*/ 6857999 h 6857999"/>
              <a:gd name="connsiteX3" fmla="*/ 0 w 41529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2900" h="6857999">
                <a:moveTo>
                  <a:pt x="0" y="0"/>
                </a:moveTo>
                <a:lnTo>
                  <a:pt x="4152900" y="0"/>
                </a:lnTo>
                <a:lnTo>
                  <a:pt x="4152900" y="6857999"/>
                </a:lnTo>
                <a:lnTo>
                  <a:pt x="0" y="6857999"/>
                </a:lnTo>
                <a:close/>
              </a:path>
            </a:pathLst>
          </a:custGeom>
          <a:pattFill prst="pct25">
            <a:fgClr>
              <a:schemeClr val="tx1"/>
            </a:fgClr>
            <a:bgClr>
              <a:schemeClr val="bg1"/>
            </a:bgClr>
          </a:pattFill>
        </p:spPr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1AB42A2D-1D30-DFAA-691D-B93694781F68}"/>
              </a:ext>
            </a:extLst>
          </p:cNvPr>
          <p:cNvGrpSpPr/>
          <p:nvPr userDrawn="1"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xmlns="" id="{9EF5C6BA-0C10-1E4E-1A54-96BDA86820EA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xmlns="" id="{3A05036A-F318-25D0-B263-E6EF850ECCEC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Freeform: Shape 28">
            <a:extLst>
              <a:ext uri="{FF2B5EF4-FFF2-40B4-BE49-F238E27FC236}">
                <a16:creationId xmlns:a16="http://schemas.microsoft.com/office/drawing/2014/main" xmlns="" id="{5752E758-157C-579C-FFBA-5D979851A6D6}"/>
              </a:ext>
            </a:extLst>
          </p:cNvPr>
          <p:cNvSpPr/>
          <p:nvPr userDrawn="1"/>
        </p:nvSpPr>
        <p:spPr>
          <a:xfrm rot="10800000">
            <a:off x="10877642" y="305822"/>
            <a:ext cx="1009150" cy="1085453"/>
          </a:xfrm>
          <a:custGeom>
            <a:avLst/>
            <a:gdLst>
              <a:gd name="connsiteX0" fmla="*/ 0 w 5576312"/>
              <a:gd name="connsiteY0" fmla="*/ 0 h 6312714"/>
              <a:gd name="connsiteX1" fmla="*/ 5576312 w 5576312"/>
              <a:gd name="connsiteY1" fmla="*/ 6312714 h 6312714"/>
              <a:gd name="connsiteX2" fmla="*/ 0 w 5576312"/>
              <a:gd name="connsiteY2" fmla="*/ 6312714 h 6312714"/>
              <a:gd name="connsiteX3" fmla="*/ 0 w 5576312"/>
              <a:gd name="connsiteY3" fmla="*/ 0 h 6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6312" h="6312714">
                <a:moveTo>
                  <a:pt x="0" y="0"/>
                </a:moveTo>
                <a:lnTo>
                  <a:pt x="5576312" y="6312714"/>
                </a:lnTo>
                <a:lnTo>
                  <a:pt x="0" y="6312714"/>
                </a:lnTo>
                <a:lnTo>
                  <a:pt x="0" y="0"/>
                </a:lnTo>
                <a:close/>
              </a:path>
            </a:pathLst>
          </a:custGeom>
          <a:solidFill>
            <a:srgbClr val="0508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F918450-1648-FB13-532B-694D09E3EEAA}"/>
              </a:ext>
            </a:extLst>
          </p:cNvPr>
          <p:cNvSpPr/>
          <p:nvPr userDrawn="1"/>
        </p:nvSpPr>
        <p:spPr>
          <a:xfrm>
            <a:off x="4888080" y="639955"/>
            <a:ext cx="1188720" cy="45719"/>
          </a:xfrm>
          <a:prstGeom prst="rect">
            <a:avLst/>
          </a:prstGeom>
          <a:solidFill>
            <a:srgbClr val="FFC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ticulat CF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4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2" r:id="rId3"/>
    <p:sldLayoutId id="2147483663" r:id="rId4"/>
    <p:sldLayoutId id="2147483665" r:id="rId5"/>
    <p:sldLayoutId id="2147483666" r:id="rId6"/>
    <p:sldLayoutId id="2147483667" r:id="rId7"/>
    <p:sldLayoutId id="2147483711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6" r:id="rId15"/>
    <p:sldLayoutId id="2147483678" r:id="rId16"/>
    <p:sldLayoutId id="2147483677" r:id="rId17"/>
    <p:sldLayoutId id="2147483679" r:id="rId18"/>
    <p:sldLayoutId id="2147483674" r:id="rId19"/>
    <p:sldLayoutId id="2147483682" r:id="rId20"/>
    <p:sldLayoutId id="2147483685" r:id="rId21"/>
    <p:sldLayoutId id="2147483686" r:id="rId22"/>
    <p:sldLayoutId id="2147483687" r:id="rId23"/>
    <p:sldLayoutId id="2147483689" r:id="rId24"/>
    <p:sldLayoutId id="2147483688" r:id="rId25"/>
    <p:sldLayoutId id="2147483690" r:id="rId26"/>
    <p:sldLayoutId id="2147483675" r:id="rId27"/>
    <p:sldLayoutId id="2147483694" r:id="rId28"/>
    <p:sldLayoutId id="2147483693" r:id="rId29"/>
    <p:sldLayoutId id="2147483696" r:id="rId30"/>
    <p:sldLayoutId id="2147483698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10" r:id="rId38"/>
    <p:sldLayoutId id="2147483713" r:id="rId39"/>
    <p:sldLayoutId id="2147483714" r:id="rId40"/>
    <p:sldLayoutId id="2147483716" r:id="rId41"/>
    <p:sldLayoutId id="2147483717" r:id="rId42"/>
    <p:sldLayoutId id="2147483718" r:id="rId43"/>
    <p:sldLayoutId id="2147483720" r:id="rId44"/>
    <p:sldLayoutId id="2147483721" r:id="rId45"/>
    <p:sldLayoutId id="2147483722" r:id="rId46"/>
    <p:sldLayoutId id="2147483723" r:id="rId47"/>
    <p:sldLayoutId id="2147483724" r:id="rId48"/>
    <p:sldLayoutId id="2147483725" r:id="rId49"/>
    <p:sldLayoutId id="2147483726" r:id="rId50"/>
    <p:sldLayoutId id="2147483727" r:id="rId51"/>
    <p:sldLayoutId id="2147483695" r:id="rId52"/>
    <p:sldLayoutId id="2147483697" r:id="rId53"/>
    <p:sldLayoutId id="2147483684" r:id="rId54"/>
    <p:sldLayoutId id="2147483728" r:id="rId55"/>
    <p:sldLayoutId id="2147483707" r:id="rId56"/>
    <p:sldLayoutId id="2147483708" r:id="rId57"/>
    <p:sldLayoutId id="2147483719" r:id="rId58"/>
    <p:sldLayoutId id="2147483729" r:id="rId5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382500" cy="7048500"/>
            <a:chOff x="-94488" y="-94488"/>
            <a:chExt cx="12382500" cy="7048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3504" y="0"/>
              <a:ext cx="158750" cy="6858000"/>
            </a:xfrm>
            <a:custGeom>
              <a:avLst/>
              <a:gdLst/>
              <a:ahLst/>
              <a:cxnLst/>
              <a:rect l="l" t="t" r="r" b="b"/>
              <a:pathLst>
                <a:path w="158750" h="6858000">
                  <a:moveTo>
                    <a:pt x="1524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52400" y="381000"/>
                  </a:lnTo>
                  <a:lnTo>
                    <a:pt x="152400" y="0"/>
                  </a:lnTo>
                  <a:close/>
                </a:path>
                <a:path w="158750" h="6858000">
                  <a:moveTo>
                    <a:pt x="158496" y="6493764"/>
                  </a:moveTo>
                  <a:lnTo>
                    <a:pt x="6096" y="6493764"/>
                  </a:lnTo>
                  <a:lnTo>
                    <a:pt x="6096" y="6858000"/>
                  </a:lnTo>
                  <a:lnTo>
                    <a:pt x="158496" y="6858000"/>
                  </a:lnTo>
                  <a:lnTo>
                    <a:pt x="158496" y="64937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1" y="761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0" y="6858000"/>
                  </a:moveTo>
                  <a:lnTo>
                    <a:pt x="12192000" y="685800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ln w="190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5959" y="656844"/>
              <a:ext cx="640079" cy="9631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547239" y="1007339"/>
            <a:ext cx="11179969" cy="2070631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 marR="5080">
              <a:lnSpc>
                <a:spcPts val="6720"/>
              </a:lnSpc>
              <a:spcBef>
                <a:spcPts val="1720"/>
              </a:spcBef>
            </a:pPr>
            <a:r>
              <a:rPr lang="fr-FR" sz="4400" b="1" spc="-25" dirty="0">
                <a:solidFill>
                  <a:srgbClr val="FFFFFF"/>
                </a:solidFill>
                <a:latin typeface="Arial"/>
                <a:cs typeface="Arial"/>
              </a:rPr>
              <a:t>COMMISSION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fr-FR" sz="4400" b="1" spc="-2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>
              <a:lnSpc>
                <a:spcPts val="6720"/>
              </a:lnSpc>
              <a:spcBef>
                <a:spcPts val="1720"/>
              </a:spcBef>
            </a:pPr>
            <a:r>
              <a:rPr lang="fr-FR" sz="4400" b="1" spc="-10" dirty="0">
                <a:solidFill>
                  <a:srgbClr val="FFFFFF"/>
                </a:solidFill>
                <a:latin typeface="Arial"/>
                <a:cs typeface="Arial"/>
              </a:rPr>
              <a:t>DEVELOPPEMENT DURABLE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62205" y="3651244"/>
            <a:ext cx="399122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000" b="1" spc="-15" dirty="0">
                <a:solidFill>
                  <a:srgbClr val="FFFFFF"/>
                </a:solidFill>
                <a:latin typeface="Arial"/>
                <a:cs typeface="Arial"/>
              </a:rPr>
              <a:t>Mardi 25 mars 2025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3161" y="452247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6C56061D-439D-9D1A-F1EC-A6ADF02E5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4" y="4657932"/>
            <a:ext cx="4196548" cy="1426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0D5601-754F-047D-F909-3A1B227F2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44FE5147-55AD-16FE-70AD-3365B1FE240B}"/>
              </a:ext>
            </a:extLst>
          </p:cNvPr>
          <p:cNvGrpSpPr/>
          <p:nvPr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xmlns="" id="{83696BF8-152A-6253-DDB6-B975A0D13F63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F503B365-DF41-DE8B-F728-841228B8AC82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D8C5451C-775E-A408-E009-2BC498CABA91}"/>
              </a:ext>
            </a:extLst>
          </p:cNvPr>
          <p:cNvGrpSpPr/>
          <p:nvPr/>
        </p:nvGrpSpPr>
        <p:grpSpPr>
          <a:xfrm>
            <a:off x="613535" y="111954"/>
            <a:ext cx="829036" cy="654939"/>
            <a:chOff x="2029368" y="808356"/>
            <a:chExt cx="721234" cy="654939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1B10C21D-3C3D-4FB3-65ED-162C76F32624}"/>
                </a:ext>
              </a:extLst>
            </p:cNvPr>
            <p:cNvSpPr/>
            <p:nvPr/>
          </p:nvSpPr>
          <p:spPr>
            <a:xfrm>
              <a:off x="2029368" y="808356"/>
              <a:ext cx="470344" cy="654939"/>
            </a:xfrm>
            <a:custGeom>
              <a:avLst/>
              <a:gdLst>
                <a:gd name="connsiteX0" fmla="*/ 470345 w 470344"/>
                <a:gd name="connsiteY0" fmla="*/ 337185 h 654939"/>
                <a:gd name="connsiteX1" fmla="*/ 219456 w 470344"/>
                <a:gd name="connsiteY1" fmla="*/ 80010 h 654939"/>
                <a:gd name="connsiteX2" fmla="*/ 396812 w 470344"/>
                <a:gd name="connsiteY2" fmla="*/ 80010 h 654939"/>
                <a:gd name="connsiteX3" fmla="*/ 318897 w 470344"/>
                <a:gd name="connsiteY3" fmla="*/ 0 h 654939"/>
                <a:gd name="connsiteX4" fmla="*/ 0 w 470344"/>
                <a:gd name="connsiteY4" fmla="*/ 0 h 654939"/>
                <a:gd name="connsiteX5" fmla="*/ 318897 w 470344"/>
                <a:gd name="connsiteY5" fmla="*/ 327470 h 654939"/>
                <a:gd name="connsiteX6" fmla="*/ 0 w 470344"/>
                <a:gd name="connsiteY6" fmla="*/ 654939 h 654939"/>
                <a:gd name="connsiteX7" fmla="*/ 318897 w 470344"/>
                <a:gd name="connsiteY7" fmla="*/ 654939 h 654939"/>
                <a:gd name="connsiteX8" fmla="*/ 377857 w 470344"/>
                <a:gd name="connsiteY8" fmla="*/ 594360 h 654939"/>
                <a:gd name="connsiteX9" fmla="*/ 219456 w 470344"/>
                <a:gd name="connsiteY9" fmla="*/ 594360 h 654939"/>
                <a:gd name="connsiteX10" fmla="*/ 470345 w 470344"/>
                <a:gd name="connsiteY10" fmla="*/ 337185 h 65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344" h="654939">
                  <a:moveTo>
                    <a:pt x="470345" y="337185"/>
                  </a:moveTo>
                  <a:lnTo>
                    <a:pt x="219456" y="80010"/>
                  </a:lnTo>
                  <a:lnTo>
                    <a:pt x="396812" y="80010"/>
                  </a:lnTo>
                  <a:lnTo>
                    <a:pt x="318897" y="0"/>
                  </a:lnTo>
                  <a:lnTo>
                    <a:pt x="0" y="0"/>
                  </a:lnTo>
                  <a:lnTo>
                    <a:pt x="318897" y="327470"/>
                  </a:lnTo>
                  <a:lnTo>
                    <a:pt x="0" y="654939"/>
                  </a:lnTo>
                  <a:lnTo>
                    <a:pt x="318897" y="654939"/>
                  </a:lnTo>
                  <a:lnTo>
                    <a:pt x="377857" y="594360"/>
                  </a:lnTo>
                  <a:lnTo>
                    <a:pt x="219456" y="594360"/>
                  </a:lnTo>
                  <a:lnTo>
                    <a:pt x="470345" y="337185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A9E10A6C-2304-C4BF-1455-B16307F0BD4D}"/>
                </a:ext>
              </a:extLst>
            </p:cNvPr>
            <p:cNvSpPr/>
            <p:nvPr/>
          </p:nvSpPr>
          <p:spPr>
            <a:xfrm>
              <a:off x="2248825" y="888365"/>
              <a:ext cx="501777" cy="514350"/>
            </a:xfrm>
            <a:custGeom>
              <a:avLst/>
              <a:gdLst>
                <a:gd name="connsiteX0" fmla="*/ 250889 w 501777"/>
                <a:gd name="connsiteY0" fmla="*/ 0 h 514350"/>
                <a:gd name="connsiteX1" fmla="*/ 177355 w 501777"/>
                <a:gd name="connsiteY1" fmla="*/ 0 h 514350"/>
                <a:gd name="connsiteX2" fmla="*/ 0 w 501777"/>
                <a:gd name="connsiteY2" fmla="*/ 0 h 514350"/>
                <a:gd name="connsiteX3" fmla="*/ 250889 w 501777"/>
                <a:gd name="connsiteY3" fmla="*/ 257175 h 514350"/>
                <a:gd name="connsiteX4" fmla="*/ 0 w 501777"/>
                <a:gd name="connsiteY4" fmla="*/ 514350 h 514350"/>
                <a:gd name="connsiteX5" fmla="*/ 158401 w 501777"/>
                <a:gd name="connsiteY5" fmla="*/ 514350 h 514350"/>
                <a:gd name="connsiteX6" fmla="*/ 250889 w 501777"/>
                <a:gd name="connsiteY6" fmla="*/ 514350 h 514350"/>
                <a:gd name="connsiteX7" fmla="*/ 501777 w 501777"/>
                <a:gd name="connsiteY7" fmla="*/ 257175 h 514350"/>
                <a:gd name="connsiteX8" fmla="*/ 250889 w 501777"/>
                <a:gd name="connsiteY8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7" h="514350">
                  <a:moveTo>
                    <a:pt x="250889" y="0"/>
                  </a:moveTo>
                  <a:lnTo>
                    <a:pt x="177355" y="0"/>
                  </a:lnTo>
                  <a:lnTo>
                    <a:pt x="0" y="0"/>
                  </a:lnTo>
                  <a:lnTo>
                    <a:pt x="250889" y="257175"/>
                  </a:lnTo>
                  <a:lnTo>
                    <a:pt x="0" y="514350"/>
                  </a:lnTo>
                  <a:lnTo>
                    <a:pt x="158401" y="514350"/>
                  </a:lnTo>
                  <a:lnTo>
                    <a:pt x="250889" y="514350"/>
                  </a:lnTo>
                  <a:lnTo>
                    <a:pt x="501777" y="257175"/>
                  </a:lnTo>
                  <a:lnTo>
                    <a:pt x="250889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C4507DB-5705-F1C8-4190-B49AACE01576}"/>
              </a:ext>
            </a:extLst>
          </p:cNvPr>
          <p:cNvSpPr txBox="1"/>
          <p:nvPr/>
        </p:nvSpPr>
        <p:spPr>
          <a:xfrm>
            <a:off x="-1" y="1658255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O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bjectif </a:t>
            </a:r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:</a:t>
            </a:r>
            <a:endParaRPr lang="fr-FR" sz="2400" b="1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Recycler les balles de tennis usagées pour leur donner une seconde vie sous forme de sols sportifs, installés dans des structures à vocation sociale et solidaire.</a:t>
            </a:r>
            <a:endParaRPr lang="fr-FR" sz="24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Opération Balle Jaune">
            <a:extLst>
              <a:ext uri="{FF2B5EF4-FFF2-40B4-BE49-F238E27FC236}">
                <a16:creationId xmlns:a16="http://schemas.microsoft.com/office/drawing/2014/main" xmlns="" id="{10E85C76-BF45-F645-77B0-9CF9E663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646" y="4308829"/>
            <a:ext cx="1817011" cy="128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389B41B5-07B2-5B91-E4BE-37FE6A3A6E75}"/>
              </a:ext>
            </a:extLst>
          </p:cNvPr>
          <p:cNvSpPr txBox="1"/>
          <p:nvPr/>
        </p:nvSpPr>
        <p:spPr>
          <a:xfrm>
            <a:off x="47423" y="318884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O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bjectif </a:t>
            </a:r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ligue :</a:t>
            </a: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Mise en place d’un point de collecte « Balles Jaunes » dans chaque département.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9D1B5B6-BB0B-92E1-91D4-EE04301CBA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56" y="4193477"/>
            <a:ext cx="1417443" cy="252243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3B5961C1-634A-0A23-3B73-C19580185B05}"/>
              </a:ext>
            </a:extLst>
          </p:cNvPr>
          <p:cNvSpPr txBox="1"/>
          <p:nvPr/>
        </p:nvSpPr>
        <p:spPr>
          <a:xfrm>
            <a:off x="2355550" y="5744718"/>
            <a:ext cx="7902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Projet ?? :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 Identifier un projet à réaliser sur le territoire régional.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E43E423-7E82-8B0F-FDBC-B44D37B70DA9}"/>
              </a:ext>
            </a:extLst>
          </p:cNvPr>
          <p:cNvSpPr/>
          <p:nvPr/>
        </p:nvSpPr>
        <p:spPr>
          <a:xfrm>
            <a:off x="4513634" y="270393"/>
            <a:ext cx="1857983" cy="8027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E67493B-28E8-9983-5DE6-45DB36D5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67" y="160667"/>
            <a:ext cx="4890167" cy="12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87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E27D0C7-1B27-1EDF-4E5C-4CDCBBA80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50D7192F-13A7-58FF-8C2C-2BB157F38A2C}"/>
              </a:ext>
            </a:extLst>
          </p:cNvPr>
          <p:cNvGrpSpPr/>
          <p:nvPr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xmlns="" id="{1D1A9720-89CF-F77F-AC4F-47D66F7FD952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FAA9FEE7-AEE6-B4D7-F92A-6ECE59C9D997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35940000-14C8-2255-9147-27619CBA990D}"/>
              </a:ext>
            </a:extLst>
          </p:cNvPr>
          <p:cNvGrpSpPr/>
          <p:nvPr/>
        </p:nvGrpSpPr>
        <p:grpSpPr>
          <a:xfrm>
            <a:off x="613535" y="111954"/>
            <a:ext cx="829036" cy="654939"/>
            <a:chOff x="2029368" y="808356"/>
            <a:chExt cx="721234" cy="654939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B6C274B5-184D-67AF-F995-8E3838B41C13}"/>
                </a:ext>
              </a:extLst>
            </p:cNvPr>
            <p:cNvSpPr/>
            <p:nvPr/>
          </p:nvSpPr>
          <p:spPr>
            <a:xfrm>
              <a:off x="2029368" y="808356"/>
              <a:ext cx="470344" cy="654939"/>
            </a:xfrm>
            <a:custGeom>
              <a:avLst/>
              <a:gdLst>
                <a:gd name="connsiteX0" fmla="*/ 470345 w 470344"/>
                <a:gd name="connsiteY0" fmla="*/ 337185 h 654939"/>
                <a:gd name="connsiteX1" fmla="*/ 219456 w 470344"/>
                <a:gd name="connsiteY1" fmla="*/ 80010 h 654939"/>
                <a:gd name="connsiteX2" fmla="*/ 396812 w 470344"/>
                <a:gd name="connsiteY2" fmla="*/ 80010 h 654939"/>
                <a:gd name="connsiteX3" fmla="*/ 318897 w 470344"/>
                <a:gd name="connsiteY3" fmla="*/ 0 h 654939"/>
                <a:gd name="connsiteX4" fmla="*/ 0 w 470344"/>
                <a:gd name="connsiteY4" fmla="*/ 0 h 654939"/>
                <a:gd name="connsiteX5" fmla="*/ 318897 w 470344"/>
                <a:gd name="connsiteY5" fmla="*/ 327470 h 654939"/>
                <a:gd name="connsiteX6" fmla="*/ 0 w 470344"/>
                <a:gd name="connsiteY6" fmla="*/ 654939 h 654939"/>
                <a:gd name="connsiteX7" fmla="*/ 318897 w 470344"/>
                <a:gd name="connsiteY7" fmla="*/ 654939 h 654939"/>
                <a:gd name="connsiteX8" fmla="*/ 377857 w 470344"/>
                <a:gd name="connsiteY8" fmla="*/ 594360 h 654939"/>
                <a:gd name="connsiteX9" fmla="*/ 219456 w 470344"/>
                <a:gd name="connsiteY9" fmla="*/ 594360 h 654939"/>
                <a:gd name="connsiteX10" fmla="*/ 470345 w 470344"/>
                <a:gd name="connsiteY10" fmla="*/ 337185 h 65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344" h="654939">
                  <a:moveTo>
                    <a:pt x="470345" y="337185"/>
                  </a:moveTo>
                  <a:lnTo>
                    <a:pt x="219456" y="80010"/>
                  </a:lnTo>
                  <a:lnTo>
                    <a:pt x="396812" y="80010"/>
                  </a:lnTo>
                  <a:lnTo>
                    <a:pt x="318897" y="0"/>
                  </a:lnTo>
                  <a:lnTo>
                    <a:pt x="0" y="0"/>
                  </a:lnTo>
                  <a:lnTo>
                    <a:pt x="318897" y="327470"/>
                  </a:lnTo>
                  <a:lnTo>
                    <a:pt x="0" y="654939"/>
                  </a:lnTo>
                  <a:lnTo>
                    <a:pt x="318897" y="654939"/>
                  </a:lnTo>
                  <a:lnTo>
                    <a:pt x="377857" y="594360"/>
                  </a:lnTo>
                  <a:lnTo>
                    <a:pt x="219456" y="594360"/>
                  </a:lnTo>
                  <a:lnTo>
                    <a:pt x="470345" y="337185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4E6EBCF1-A773-D1A3-AA02-F5702E7863FE}"/>
                </a:ext>
              </a:extLst>
            </p:cNvPr>
            <p:cNvSpPr/>
            <p:nvPr/>
          </p:nvSpPr>
          <p:spPr>
            <a:xfrm>
              <a:off x="2248825" y="888365"/>
              <a:ext cx="501777" cy="514350"/>
            </a:xfrm>
            <a:custGeom>
              <a:avLst/>
              <a:gdLst>
                <a:gd name="connsiteX0" fmla="*/ 250889 w 501777"/>
                <a:gd name="connsiteY0" fmla="*/ 0 h 514350"/>
                <a:gd name="connsiteX1" fmla="*/ 177355 w 501777"/>
                <a:gd name="connsiteY1" fmla="*/ 0 h 514350"/>
                <a:gd name="connsiteX2" fmla="*/ 0 w 501777"/>
                <a:gd name="connsiteY2" fmla="*/ 0 h 514350"/>
                <a:gd name="connsiteX3" fmla="*/ 250889 w 501777"/>
                <a:gd name="connsiteY3" fmla="*/ 257175 h 514350"/>
                <a:gd name="connsiteX4" fmla="*/ 0 w 501777"/>
                <a:gd name="connsiteY4" fmla="*/ 514350 h 514350"/>
                <a:gd name="connsiteX5" fmla="*/ 158401 w 501777"/>
                <a:gd name="connsiteY5" fmla="*/ 514350 h 514350"/>
                <a:gd name="connsiteX6" fmla="*/ 250889 w 501777"/>
                <a:gd name="connsiteY6" fmla="*/ 514350 h 514350"/>
                <a:gd name="connsiteX7" fmla="*/ 501777 w 501777"/>
                <a:gd name="connsiteY7" fmla="*/ 257175 h 514350"/>
                <a:gd name="connsiteX8" fmla="*/ 250889 w 501777"/>
                <a:gd name="connsiteY8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7" h="514350">
                  <a:moveTo>
                    <a:pt x="250889" y="0"/>
                  </a:moveTo>
                  <a:lnTo>
                    <a:pt x="177355" y="0"/>
                  </a:lnTo>
                  <a:lnTo>
                    <a:pt x="0" y="0"/>
                  </a:lnTo>
                  <a:lnTo>
                    <a:pt x="250889" y="257175"/>
                  </a:lnTo>
                  <a:lnTo>
                    <a:pt x="0" y="514350"/>
                  </a:lnTo>
                  <a:lnTo>
                    <a:pt x="158401" y="514350"/>
                  </a:lnTo>
                  <a:lnTo>
                    <a:pt x="250889" y="514350"/>
                  </a:lnTo>
                  <a:lnTo>
                    <a:pt x="501777" y="257175"/>
                  </a:lnTo>
                  <a:lnTo>
                    <a:pt x="250889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22B45FD0-0432-BF6E-9B12-F3EB217A728D}"/>
              </a:ext>
            </a:extLst>
          </p:cNvPr>
          <p:cNvSpPr txBox="1"/>
          <p:nvPr/>
        </p:nvSpPr>
        <p:spPr>
          <a:xfrm>
            <a:off x="1373163" y="4961485"/>
            <a:ext cx="106625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O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bjectif </a:t>
            </a:r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ligue :</a:t>
            </a: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Promouvoir ce label auprès des clubs.</a:t>
            </a:r>
          </a:p>
          <a:p>
            <a:pPr algn="ctr"/>
            <a:endParaRPr lang="fr-FR" sz="2400" dirty="0">
              <a:solidFill>
                <a:srgbClr val="002060"/>
              </a:solidFill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Projet ?? :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 Labeliser les Comités et la Ligue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9B1C991-F4E0-8EE6-FD12-6D2A42C52DBD}"/>
              </a:ext>
            </a:extLst>
          </p:cNvPr>
          <p:cNvSpPr/>
          <p:nvPr/>
        </p:nvSpPr>
        <p:spPr>
          <a:xfrm>
            <a:off x="4513634" y="270393"/>
            <a:ext cx="1857983" cy="8027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xmlns="" id="{578AAC4F-CBFD-75C4-AFEB-37EE98A88DDE}"/>
              </a:ext>
            </a:extLst>
          </p:cNvPr>
          <p:cNvSpPr txBox="1">
            <a:spLocks/>
          </p:cNvSpPr>
          <p:nvPr/>
        </p:nvSpPr>
        <p:spPr>
          <a:xfrm>
            <a:off x="1847768" y="111954"/>
            <a:ext cx="8937828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dirty="0"/>
              <a:t>Le</a:t>
            </a:r>
            <a:r>
              <a:rPr lang="fr-FR" spc="-20" dirty="0"/>
              <a:t> </a:t>
            </a:r>
            <a:r>
              <a:rPr lang="fr-FR" dirty="0"/>
              <a:t>label</a:t>
            </a:r>
            <a:r>
              <a:rPr lang="fr-FR" spc="-15" dirty="0"/>
              <a:t> </a:t>
            </a:r>
            <a:r>
              <a:rPr lang="fr-FR" dirty="0"/>
              <a:t>Club</a:t>
            </a:r>
            <a:r>
              <a:rPr lang="fr-FR" spc="-10" dirty="0"/>
              <a:t> </a:t>
            </a:r>
            <a:r>
              <a:rPr lang="fr-FR" dirty="0"/>
              <a:t>FFT</a:t>
            </a:r>
            <a:r>
              <a:rPr lang="fr-FR" spc="-30" dirty="0"/>
              <a:t> </a:t>
            </a:r>
            <a:r>
              <a:rPr lang="fr-FR" spc="-10" dirty="0"/>
              <a:t>Engagé</a:t>
            </a:r>
          </a:p>
        </p:txBody>
      </p:sp>
      <p:pic>
        <p:nvPicPr>
          <p:cNvPr id="6" name="object 3">
            <a:extLst>
              <a:ext uri="{FF2B5EF4-FFF2-40B4-BE49-F238E27FC236}">
                <a16:creationId xmlns:a16="http://schemas.microsoft.com/office/drawing/2014/main" xmlns="" id="{7D3A8EF7-4B60-7CEF-DF2D-F84C86EF813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294" y="1533143"/>
            <a:ext cx="9345093" cy="3499369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xmlns="" id="{30AF0523-9BC9-999D-7274-E226DBD71FA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29258" y="865632"/>
            <a:ext cx="804672" cy="409956"/>
          </a:xfrm>
          <a:prstGeom prst="rect">
            <a:avLst/>
          </a:prstGeom>
        </p:spPr>
      </p:pic>
      <p:pic>
        <p:nvPicPr>
          <p:cNvPr id="8" name="object 5">
            <a:extLst>
              <a:ext uri="{FF2B5EF4-FFF2-40B4-BE49-F238E27FC236}">
                <a16:creationId xmlns:a16="http://schemas.microsoft.com/office/drawing/2014/main" xmlns="" id="{26434859-B2BD-2BA8-1F7C-BFFD1860798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9858" y="865632"/>
            <a:ext cx="792479" cy="403860"/>
          </a:xfrm>
          <a:prstGeom prst="rect">
            <a:avLst/>
          </a:prstGeom>
        </p:spPr>
      </p:pic>
      <p:pic>
        <p:nvPicPr>
          <p:cNvPr id="9" name="object 6">
            <a:extLst>
              <a:ext uri="{FF2B5EF4-FFF2-40B4-BE49-F238E27FC236}">
                <a16:creationId xmlns:a16="http://schemas.microsoft.com/office/drawing/2014/main" xmlns="" id="{C8A3C733-781A-9827-37DE-ADEFD304D27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98265" y="856488"/>
            <a:ext cx="804672" cy="4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90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DCF6C7-D61A-0462-1C6B-B338CC26D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E9BFAE32-7C48-BB17-A0D0-5DAF806551D6}"/>
              </a:ext>
            </a:extLst>
          </p:cNvPr>
          <p:cNvGrpSpPr/>
          <p:nvPr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xmlns="" id="{3407D011-BA7F-CCF9-628C-E9044F28E6AF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5760CE7C-46B7-E45D-4922-5F49E7CDDBD0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4F12488E-C94F-0877-79C9-2FEEB33FADEA}"/>
              </a:ext>
            </a:extLst>
          </p:cNvPr>
          <p:cNvGrpSpPr/>
          <p:nvPr/>
        </p:nvGrpSpPr>
        <p:grpSpPr>
          <a:xfrm>
            <a:off x="199017" y="171589"/>
            <a:ext cx="829036" cy="654939"/>
            <a:chOff x="2029368" y="808356"/>
            <a:chExt cx="721234" cy="654939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E0282B55-D7F3-1917-31E0-0BEE435BDC8F}"/>
                </a:ext>
              </a:extLst>
            </p:cNvPr>
            <p:cNvSpPr/>
            <p:nvPr/>
          </p:nvSpPr>
          <p:spPr>
            <a:xfrm>
              <a:off x="2029368" y="808356"/>
              <a:ext cx="470344" cy="654939"/>
            </a:xfrm>
            <a:custGeom>
              <a:avLst/>
              <a:gdLst>
                <a:gd name="connsiteX0" fmla="*/ 470345 w 470344"/>
                <a:gd name="connsiteY0" fmla="*/ 337185 h 654939"/>
                <a:gd name="connsiteX1" fmla="*/ 219456 w 470344"/>
                <a:gd name="connsiteY1" fmla="*/ 80010 h 654939"/>
                <a:gd name="connsiteX2" fmla="*/ 396812 w 470344"/>
                <a:gd name="connsiteY2" fmla="*/ 80010 h 654939"/>
                <a:gd name="connsiteX3" fmla="*/ 318897 w 470344"/>
                <a:gd name="connsiteY3" fmla="*/ 0 h 654939"/>
                <a:gd name="connsiteX4" fmla="*/ 0 w 470344"/>
                <a:gd name="connsiteY4" fmla="*/ 0 h 654939"/>
                <a:gd name="connsiteX5" fmla="*/ 318897 w 470344"/>
                <a:gd name="connsiteY5" fmla="*/ 327470 h 654939"/>
                <a:gd name="connsiteX6" fmla="*/ 0 w 470344"/>
                <a:gd name="connsiteY6" fmla="*/ 654939 h 654939"/>
                <a:gd name="connsiteX7" fmla="*/ 318897 w 470344"/>
                <a:gd name="connsiteY7" fmla="*/ 654939 h 654939"/>
                <a:gd name="connsiteX8" fmla="*/ 377857 w 470344"/>
                <a:gd name="connsiteY8" fmla="*/ 594360 h 654939"/>
                <a:gd name="connsiteX9" fmla="*/ 219456 w 470344"/>
                <a:gd name="connsiteY9" fmla="*/ 594360 h 654939"/>
                <a:gd name="connsiteX10" fmla="*/ 470345 w 470344"/>
                <a:gd name="connsiteY10" fmla="*/ 337185 h 65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344" h="654939">
                  <a:moveTo>
                    <a:pt x="470345" y="337185"/>
                  </a:moveTo>
                  <a:lnTo>
                    <a:pt x="219456" y="80010"/>
                  </a:lnTo>
                  <a:lnTo>
                    <a:pt x="396812" y="80010"/>
                  </a:lnTo>
                  <a:lnTo>
                    <a:pt x="318897" y="0"/>
                  </a:lnTo>
                  <a:lnTo>
                    <a:pt x="0" y="0"/>
                  </a:lnTo>
                  <a:lnTo>
                    <a:pt x="318897" y="327470"/>
                  </a:lnTo>
                  <a:lnTo>
                    <a:pt x="0" y="654939"/>
                  </a:lnTo>
                  <a:lnTo>
                    <a:pt x="318897" y="654939"/>
                  </a:lnTo>
                  <a:lnTo>
                    <a:pt x="377857" y="594360"/>
                  </a:lnTo>
                  <a:lnTo>
                    <a:pt x="219456" y="594360"/>
                  </a:lnTo>
                  <a:lnTo>
                    <a:pt x="470345" y="337185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B50E0663-59E7-B714-6F87-9E0A52DE2B3B}"/>
                </a:ext>
              </a:extLst>
            </p:cNvPr>
            <p:cNvSpPr/>
            <p:nvPr/>
          </p:nvSpPr>
          <p:spPr>
            <a:xfrm>
              <a:off x="2248825" y="888365"/>
              <a:ext cx="501777" cy="514350"/>
            </a:xfrm>
            <a:custGeom>
              <a:avLst/>
              <a:gdLst>
                <a:gd name="connsiteX0" fmla="*/ 250889 w 501777"/>
                <a:gd name="connsiteY0" fmla="*/ 0 h 514350"/>
                <a:gd name="connsiteX1" fmla="*/ 177355 w 501777"/>
                <a:gd name="connsiteY1" fmla="*/ 0 h 514350"/>
                <a:gd name="connsiteX2" fmla="*/ 0 w 501777"/>
                <a:gd name="connsiteY2" fmla="*/ 0 h 514350"/>
                <a:gd name="connsiteX3" fmla="*/ 250889 w 501777"/>
                <a:gd name="connsiteY3" fmla="*/ 257175 h 514350"/>
                <a:gd name="connsiteX4" fmla="*/ 0 w 501777"/>
                <a:gd name="connsiteY4" fmla="*/ 514350 h 514350"/>
                <a:gd name="connsiteX5" fmla="*/ 158401 w 501777"/>
                <a:gd name="connsiteY5" fmla="*/ 514350 h 514350"/>
                <a:gd name="connsiteX6" fmla="*/ 250889 w 501777"/>
                <a:gd name="connsiteY6" fmla="*/ 514350 h 514350"/>
                <a:gd name="connsiteX7" fmla="*/ 501777 w 501777"/>
                <a:gd name="connsiteY7" fmla="*/ 257175 h 514350"/>
                <a:gd name="connsiteX8" fmla="*/ 250889 w 501777"/>
                <a:gd name="connsiteY8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7" h="514350">
                  <a:moveTo>
                    <a:pt x="250889" y="0"/>
                  </a:moveTo>
                  <a:lnTo>
                    <a:pt x="177355" y="0"/>
                  </a:lnTo>
                  <a:lnTo>
                    <a:pt x="0" y="0"/>
                  </a:lnTo>
                  <a:lnTo>
                    <a:pt x="250889" y="257175"/>
                  </a:lnTo>
                  <a:lnTo>
                    <a:pt x="0" y="514350"/>
                  </a:lnTo>
                  <a:lnTo>
                    <a:pt x="158401" y="514350"/>
                  </a:lnTo>
                  <a:lnTo>
                    <a:pt x="250889" y="514350"/>
                  </a:lnTo>
                  <a:lnTo>
                    <a:pt x="501777" y="257175"/>
                  </a:lnTo>
                  <a:lnTo>
                    <a:pt x="250889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69BA594-7103-9E92-FAEE-AF29D1A3D64B}"/>
              </a:ext>
            </a:extLst>
          </p:cNvPr>
          <p:cNvSpPr/>
          <p:nvPr/>
        </p:nvSpPr>
        <p:spPr>
          <a:xfrm>
            <a:off x="4513634" y="270393"/>
            <a:ext cx="1857983" cy="8027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xmlns="" id="{978ADC75-F96E-A658-C2CA-872FC36B0C7C}"/>
              </a:ext>
            </a:extLst>
          </p:cNvPr>
          <p:cNvSpPr txBox="1">
            <a:spLocks/>
          </p:cNvSpPr>
          <p:nvPr/>
        </p:nvSpPr>
        <p:spPr>
          <a:xfrm>
            <a:off x="1140669" y="151919"/>
            <a:ext cx="106000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dirty="0"/>
              <a:t>La</a:t>
            </a:r>
            <a:r>
              <a:rPr lang="fr-FR" sz="4000" spc="-35" dirty="0"/>
              <a:t> </a:t>
            </a:r>
            <a:r>
              <a:rPr lang="fr-FR" sz="4000" dirty="0"/>
              <a:t>Fresque</a:t>
            </a:r>
            <a:r>
              <a:rPr lang="fr-FR" sz="4000" spc="-15" dirty="0"/>
              <a:t> </a:t>
            </a:r>
            <a:r>
              <a:rPr lang="fr-FR" sz="4000" dirty="0"/>
              <a:t>Écologique</a:t>
            </a:r>
            <a:r>
              <a:rPr lang="fr-FR" sz="4000" spc="-30" dirty="0"/>
              <a:t> </a:t>
            </a:r>
            <a:r>
              <a:rPr lang="fr-FR" sz="4000" dirty="0"/>
              <a:t>du</a:t>
            </a:r>
            <a:r>
              <a:rPr lang="fr-FR" sz="4000" spc="-30" dirty="0"/>
              <a:t> </a:t>
            </a:r>
            <a:r>
              <a:rPr lang="fr-FR" sz="4000" spc="-10" dirty="0"/>
              <a:t>Tennis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xmlns="" id="{756027FA-B8B7-E6F9-0DA6-39F4D5A73EE9}"/>
              </a:ext>
            </a:extLst>
          </p:cNvPr>
          <p:cNvSpPr txBox="1"/>
          <p:nvPr/>
        </p:nvSpPr>
        <p:spPr>
          <a:xfrm>
            <a:off x="469340" y="1191632"/>
            <a:ext cx="4795520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lang="fr-FR" sz="1800" dirty="0">
                <a:solidFill>
                  <a:srgbClr val="172C54"/>
                </a:solidFill>
                <a:latin typeface="Roboto"/>
                <a:cs typeface="Roboto"/>
              </a:rPr>
              <a:t>La</a:t>
            </a:r>
            <a:r>
              <a:rPr lang="fr-FR" sz="1800" spc="-5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dirty="0">
                <a:solidFill>
                  <a:srgbClr val="172C54"/>
                </a:solidFill>
                <a:latin typeface="Roboto"/>
                <a:cs typeface="Roboto"/>
              </a:rPr>
              <a:t>Fresque</a:t>
            </a:r>
            <a:r>
              <a:rPr lang="fr-FR" sz="1800" spc="-3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dirty="0">
                <a:solidFill>
                  <a:srgbClr val="172C54"/>
                </a:solidFill>
                <a:latin typeface="Roboto"/>
                <a:cs typeface="Roboto"/>
              </a:rPr>
              <a:t>Écologique</a:t>
            </a:r>
            <a:r>
              <a:rPr lang="fr-FR" sz="1800" spc="-3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dirty="0">
                <a:solidFill>
                  <a:srgbClr val="172C54"/>
                </a:solidFill>
                <a:latin typeface="Roboto"/>
                <a:cs typeface="Roboto"/>
              </a:rPr>
              <a:t>du</a:t>
            </a:r>
            <a:r>
              <a:rPr lang="fr-FR" sz="1800" spc="-4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spc="-10" dirty="0">
                <a:solidFill>
                  <a:srgbClr val="172C54"/>
                </a:solidFill>
                <a:latin typeface="Roboto"/>
                <a:cs typeface="Roboto"/>
              </a:rPr>
              <a:t>Tennis</a:t>
            </a:r>
            <a:r>
              <a:rPr lang="fr-FR" sz="1800" spc="-4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dirty="0">
                <a:solidFill>
                  <a:srgbClr val="172C54"/>
                </a:solidFill>
                <a:latin typeface="Roboto"/>
                <a:cs typeface="Roboto"/>
              </a:rPr>
              <a:t>est</a:t>
            </a:r>
            <a:r>
              <a:rPr lang="fr-FR" sz="1800" spc="-4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lang="fr-FR" sz="1800" b="1" dirty="0">
                <a:solidFill>
                  <a:srgbClr val="D2560F"/>
                </a:solidFill>
                <a:latin typeface="Roboto"/>
                <a:cs typeface="Roboto"/>
              </a:rPr>
              <a:t>un</a:t>
            </a:r>
            <a:r>
              <a:rPr lang="fr-FR" sz="1800" b="1" spc="-40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lang="fr-FR" sz="1800" b="1" spc="-10" dirty="0">
                <a:solidFill>
                  <a:srgbClr val="D2560F"/>
                </a:solidFill>
                <a:latin typeface="Roboto"/>
                <a:cs typeface="Roboto"/>
              </a:rPr>
              <a:t>atelier</a:t>
            </a:r>
            <a:endParaRPr lang="fr-FR" sz="1800" dirty="0">
              <a:latin typeface="Roboto"/>
              <a:cs typeface="Roboto"/>
            </a:endParaRPr>
          </a:p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 err="1">
                <a:solidFill>
                  <a:srgbClr val="D2560F"/>
                </a:solidFill>
                <a:latin typeface="Roboto"/>
                <a:cs typeface="Roboto"/>
              </a:rPr>
              <a:t>ludique</a:t>
            </a:r>
            <a:r>
              <a:rPr sz="1800" b="1" spc="24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D2560F"/>
                </a:solidFill>
                <a:latin typeface="Roboto"/>
                <a:cs typeface="Roboto"/>
              </a:rPr>
              <a:t>et</a:t>
            </a:r>
            <a:r>
              <a:rPr sz="1800" b="1" spc="27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D2560F"/>
                </a:solidFill>
                <a:latin typeface="Roboto"/>
                <a:cs typeface="Roboto"/>
              </a:rPr>
              <a:t>pédagogique</a:t>
            </a:r>
            <a:r>
              <a:rPr sz="1800" b="1" spc="24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destiné</a:t>
            </a:r>
            <a:r>
              <a:rPr sz="1800" spc="26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à</a:t>
            </a:r>
            <a:r>
              <a:rPr sz="1800" spc="25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72C54"/>
                </a:solidFill>
                <a:latin typeface="Roboto"/>
                <a:cs typeface="Roboto"/>
              </a:rPr>
              <a:t>sensibiliser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sur</a:t>
            </a:r>
            <a:r>
              <a:rPr sz="1800" spc="2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les</a:t>
            </a:r>
            <a:r>
              <a:rPr sz="1800" spc="2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D2560F"/>
                </a:solidFill>
                <a:latin typeface="Roboto"/>
                <a:cs typeface="Roboto"/>
              </a:rPr>
              <a:t>grands</a:t>
            </a:r>
            <a:r>
              <a:rPr sz="1800" b="1" spc="5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D2560F"/>
                </a:solidFill>
                <a:latin typeface="Roboto"/>
                <a:cs typeface="Roboto"/>
              </a:rPr>
              <a:t>enjeux</a:t>
            </a:r>
            <a:r>
              <a:rPr sz="1800" b="1" spc="3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b="1" dirty="0">
                <a:solidFill>
                  <a:srgbClr val="D2560F"/>
                </a:solidFill>
                <a:latin typeface="Roboto"/>
                <a:cs typeface="Roboto"/>
              </a:rPr>
              <a:t>environnementaux</a:t>
            </a:r>
            <a:r>
              <a:rPr sz="1800" b="1" spc="40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72C54"/>
                </a:solidFill>
                <a:latin typeface="Roboto"/>
                <a:cs typeface="Roboto"/>
              </a:rPr>
              <a:t>avec,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comme</a:t>
            </a:r>
            <a:r>
              <a:rPr sz="1800" spc="-5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prisme,</a:t>
            </a:r>
            <a:r>
              <a:rPr sz="1800" spc="-5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la</a:t>
            </a:r>
            <a:r>
              <a:rPr sz="1800" spc="-7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72C54"/>
                </a:solidFill>
                <a:latin typeface="Roboto"/>
                <a:cs typeface="Roboto"/>
              </a:rPr>
              <a:t>pratique</a:t>
            </a:r>
            <a:r>
              <a:rPr sz="1800" spc="-5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dirty="0">
                <a:solidFill>
                  <a:srgbClr val="172C54"/>
                </a:solidFill>
                <a:latin typeface="Roboto"/>
                <a:cs typeface="Roboto"/>
              </a:rPr>
              <a:t>du</a:t>
            </a:r>
            <a:r>
              <a:rPr sz="1800" spc="-4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800" spc="-10" dirty="0">
                <a:solidFill>
                  <a:srgbClr val="172C54"/>
                </a:solidFill>
                <a:latin typeface="Roboto"/>
                <a:cs typeface="Roboto"/>
              </a:rPr>
              <a:t>tennis.</a:t>
            </a:r>
            <a:endParaRPr sz="1800" dirty="0">
              <a:latin typeface="Roboto"/>
              <a:cs typeface="Roboto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xmlns="" id="{9DF50A4D-3039-CFBD-69B8-96D2ACAFF660}"/>
              </a:ext>
            </a:extLst>
          </p:cNvPr>
          <p:cNvSpPr txBox="1"/>
          <p:nvPr/>
        </p:nvSpPr>
        <p:spPr>
          <a:xfrm>
            <a:off x="5986333" y="1256804"/>
            <a:ext cx="2210435" cy="1003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680"/>
              </a:lnSpc>
              <a:spcBef>
                <a:spcPts val="95"/>
              </a:spcBef>
            </a:pPr>
            <a:r>
              <a:rPr sz="4000" b="1" dirty="0">
                <a:solidFill>
                  <a:srgbClr val="D2560F"/>
                </a:solidFill>
                <a:latin typeface="Roboto"/>
                <a:cs typeface="Roboto"/>
              </a:rPr>
              <a:t>28</a:t>
            </a:r>
            <a:r>
              <a:rPr sz="4000" b="1" spc="-3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4000" b="1" spc="-25" dirty="0">
                <a:solidFill>
                  <a:srgbClr val="D2560F"/>
                </a:solidFill>
                <a:latin typeface="Roboto"/>
                <a:cs typeface="Roboto"/>
              </a:rPr>
              <a:t>958</a:t>
            </a:r>
            <a:endParaRPr sz="4000">
              <a:latin typeface="Roboto"/>
              <a:cs typeface="Roboto"/>
            </a:endParaRPr>
          </a:p>
          <a:p>
            <a:pPr marL="33655">
              <a:lnSpc>
                <a:spcPts val="1800"/>
              </a:lnSpc>
            </a:pP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personnes</a:t>
            </a:r>
            <a:r>
              <a:rPr sz="1600" spc="-8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sensibilisées</a:t>
            </a:r>
            <a:endParaRPr sz="1600">
              <a:latin typeface="Roboto"/>
              <a:cs typeface="Roboto"/>
            </a:endParaRPr>
          </a:p>
          <a:p>
            <a:pPr marL="33655">
              <a:lnSpc>
                <a:spcPct val="100000"/>
              </a:lnSpc>
              <a:spcBef>
                <a:spcPts val="25"/>
              </a:spcBef>
            </a:pPr>
            <a:r>
              <a:rPr sz="1000" i="1" spc="-20" dirty="0">
                <a:solidFill>
                  <a:srgbClr val="172C54"/>
                </a:solidFill>
                <a:latin typeface="Roboto"/>
                <a:cs typeface="Roboto"/>
              </a:rPr>
              <a:t>Sept</a:t>
            </a:r>
            <a:r>
              <a:rPr sz="1000" i="1" spc="-4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spc="-25" dirty="0">
                <a:solidFill>
                  <a:srgbClr val="172C54"/>
                </a:solidFill>
                <a:latin typeface="Roboto"/>
                <a:cs typeface="Roboto"/>
              </a:rPr>
              <a:t>24</a:t>
            </a:r>
            <a:endParaRPr sz="1000">
              <a:latin typeface="Roboto"/>
              <a:cs typeface="Roboto"/>
            </a:endParaRPr>
          </a:p>
        </p:txBody>
      </p:sp>
      <p:pic>
        <p:nvPicPr>
          <p:cNvPr id="14" name="object 6">
            <a:extLst>
              <a:ext uri="{FF2B5EF4-FFF2-40B4-BE49-F238E27FC236}">
                <a16:creationId xmlns:a16="http://schemas.microsoft.com/office/drawing/2014/main" xmlns="" id="{18702395-D0A4-646B-AF71-D90AB37607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1094" y="854203"/>
            <a:ext cx="2548774" cy="615696"/>
          </a:xfrm>
          <a:prstGeom prst="rect">
            <a:avLst/>
          </a:prstGeom>
        </p:spPr>
      </p:pic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5A28A6BF-3AA1-9265-0230-425B8CA47F82}"/>
              </a:ext>
            </a:extLst>
          </p:cNvPr>
          <p:cNvSpPr txBox="1"/>
          <p:nvPr/>
        </p:nvSpPr>
        <p:spPr>
          <a:xfrm>
            <a:off x="9365354" y="1461160"/>
            <a:ext cx="1834514" cy="1019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45"/>
              </a:lnSpc>
              <a:spcBef>
                <a:spcPts val="95"/>
              </a:spcBef>
            </a:pPr>
            <a:r>
              <a:rPr sz="4000" b="1" spc="-25" dirty="0">
                <a:solidFill>
                  <a:srgbClr val="D2560F"/>
                </a:solidFill>
                <a:latin typeface="Roboto"/>
                <a:cs typeface="Roboto"/>
              </a:rPr>
              <a:t>143</a:t>
            </a:r>
            <a:endParaRPr sz="4000" dirty="0">
              <a:latin typeface="Roboto"/>
              <a:cs typeface="Roboto"/>
            </a:endParaRPr>
          </a:p>
          <a:p>
            <a:pPr marL="103505">
              <a:lnSpc>
                <a:spcPts val="1864"/>
              </a:lnSpc>
            </a:pP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animateurs</a:t>
            </a:r>
            <a:r>
              <a:rPr sz="1600" spc="-7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formés</a:t>
            </a:r>
            <a:endParaRPr sz="1600" dirty="0">
              <a:latin typeface="Roboto"/>
              <a:cs typeface="Roboto"/>
            </a:endParaRPr>
          </a:p>
          <a:p>
            <a:pPr marL="103505">
              <a:lnSpc>
                <a:spcPct val="100000"/>
              </a:lnSpc>
              <a:spcBef>
                <a:spcPts val="25"/>
              </a:spcBef>
            </a:pPr>
            <a:r>
              <a:rPr sz="1000" i="1" spc="-20" dirty="0">
                <a:solidFill>
                  <a:srgbClr val="172C54"/>
                </a:solidFill>
                <a:latin typeface="Roboto"/>
                <a:cs typeface="Roboto"/>
              </a:rPr>
              <a:t>Sept</a:t>
            </a:r>
            <a:r>
              <a:rPr sz="1000" i="1" spc="-4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24</a:t>
            </a:r>
            <a:r>
              <a:rPr sz="1000" i="1" spc="-2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–</a:t>
            </a:r>
            <a:r>
              <a:rPr sz="1000" i="1" spc="-4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au</a:t>
            </a:r>
            <a:r>
              <a:rPr sz="1000" i="1" spc="-5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spc="-20" dirty="0">
                <a:solidFill>
                  <a:srgbClr val="172C54"/>
                </a:solidFill>
                <a:latin typeface="Roboto"/>
                <a:cs typeface="Roboto"/>
              </a:rPr>
              <a:t>sein</a:t>
            </a:r>
            <a:r>
              <a:rPr sz="1000" i="1" spc="-4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de</a:t>
            </a:r>
            <a:r>
              <a:rPr sz="1000" i="1" spc="-3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12</a:t>
            </a:r>
            <a:r>
              <a:rPr sz="1000" i="1" spc="-2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spc="-10" dirty="0">
                <a:solidFill>
                  <a:srgbClr val="172C54"/>
                </a:solidFill>
                <a:latin typeface="Roboto"/>
                <a:cs typeface="Roboto"/>
              </a:rPr>
              <a:t>ligues</a:t>
            </a:r>
            <a:endParaRPr sz="1000" dirty="0">
              <a:latin typeface="Roboto"/>
              <a:cs typeface="Roboto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xmlns="" id="{1D212547-CCE4-9A1B-AC44-2F61426AAC50}"/>
              </a:ext>
            </a:extLst>
          </p:cNvPr>
          <p:cNvSpPr txBox="1"/>
          <p:nvPr/>
        </p:nvSpPr>
        <p:spPr>
          <a:xfrm>
            <a:off x="7746243" y="2458115"/>
            <a:ext cx="225679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785"/>
              </a:lnSpc>
              <a:spcBef>
                <a:spcPts val="95"/>
              </a:spcBef>
            </a:pPr>
            <a:r>
              <a:rPr sz="4000" b="1" dirty="0">
                <a:solidFill>
                  <a:srgbClr val="D2560F"/>
                </a:solidFill>
                <a:latin typeface="Roboto"/>
                <a:cs typeface="Roboto"/>
              </a:rPr>
              <a:t>21</a:t>
            </a:r>
            <a:r>
              <a:rPr sz="4000" b="1" spc="-35" dirty="0">
                <a:solidFill>
                  <a:srgbClr val="D2560F"/>
                </a:solidFill>
                <a:latin typeface="Roboto"/>
                <a:cs typeface="Roboto"/>
              </a:rPr>
              <a:t> </a:t>
            </a:r>
            <a:r>
              <a:rPr sz="4000" b="1" spc="-25" dirty="0">
                <a:solidFill>
                  <a:srgbClr val="D2560F"/>
                </a:solidFill>
                <a:latin typeface="Roboto"/>
                <a:cs typeface="Roboto"/>
              </a:rPr>
              <a:t>042</a:t>
            </a:r>
            <a:endParaRPr sz="4000" dirty="0">
              <a:latin typeface="Roboto"/>
              <a:cs typeface="Roboto"/>
            </a:endParaRPr>
          </a:p>
          <a:p>
            <a:pPr marL="62230">
              <a:lnSpc>
                <a:spcPts val="1905"/>
              </a:lnSpc>
            </a:pP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personnes</a:t>
            </a:r>
            <a:r>
              <a:rPr sz="1600" spc="-45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600" dirty="0">
                <a:solidFill>
                  <a:srgbClr val="172C54"/>
                </a:solidFill>
                <a:latin typeface="Roboto"/>
                <a:cs typeface="Roboto"/>
              </a:rPr>
              <a:t>à</a:t>
            </a:r>
            <a:r>
              <a:rPr sz="1600" spc="-5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600" spc="-10" dirty="0">
                <a:solidFill>
                  <a:srgbClr val="172C54"/>
                </a:solidFill>
                <a:latin typeface="Roboto"/>
                <a:cs typeface="Roboto"/>
              </a:rPr>
              <a:t>sensibiliser</a:t>
            </a:r>
            <a:endParaRPr sz="1600" dirty="0">
              <a:latin typeface="Roboto"/>
              <a:cs typeface="Roboto"/>
            </a:endParaRPr>
          </a:p>
          <a:p>
            <a:pPr marL="62230">
              <a:lnSpc>
                <a:spcPct val="100000"/>
              </a:lnSpc>
              <a:spcBef>
                <a:spcPts val="25"/>
              </a:spcBef>
            </a:pPr>
            <a:r>
              <a:rPr sz="1000" i="1" spc="-25" dirty="0">
                <a:solidFill>
                  <a:srgbClr val="172C54"/>
                </a:solidFill>
                <a:latin typeface="Roboto"/>
                <a:cs typeface="Roboto"/>
              </a:rPr>
              <a:t>D’ici </a:t>
            </a:r>
            <a:r>
              <a:rPr sz="1000" i="1" dirty="0">
                <a:solidFill>
                  <a:srgbClr val="172C54"/>
                </a:solidFill>
                <a:latin typeface="Roboto"/>
                <a:cs typeface="Roboto"/>
              </a:rPr>
              <a:t>fin</a:t>
            </a:r>
            <a:r>
              <a:rPr sz="1000" i="1" spc="-40" dirty="0">
                <a:solidFill>
                  <a:srgbClr val="172C54"/>
                </a:solidFill>
                <a:latin typeface="Roboto"/>
                <a:cs typeface="Roboto"/>
              </a:rPr>
              <a:t> </a:t>
            </a:r>
            <a:r>
              <a:rPr sz="1000" i="1" spc="-20" dirty="0">
                <a:solidFill>
                  <a:srgbClr val="172C54"/>
                </a:solidFill>
                <a:latin typeface="Roboto"/>
                <a:cs typeface="Roboto"/>
              </a:rPr>
              <a:t>2025</a:t>
            </a:r>
            <a:endParaRPr sz="1000" dirty="0">
              <a:latin typeface="Roboto"/>
              <a:cs typeface="Roboto"/>
            </a:endParaRPr>
          </a:p>
        </p:txBody>
      </p:sp>
      <p:grpSp>
        <p:nvGrpSpPr>
          <p:cNvPr id="17" name="object 9">
            <a:extLst>
              <a:ext uri="{FF2B5EF4-FFF2-40B4-BE49-F238E27FC236}">
                <a16:creationId xmlns:a16="http://schemas.microsoft.com/office/drawing/2014/main" xmlns="" id="{2EE3EBC5-0F91-ACF6-35B2-100824EF99FF}"/>
              </a:ext>
            </a:extLst>
          </p:cNvPr>
          <p:cNvGrpSpPr/>
          <p:nvPr/>
        </p:nvGrpSpPr>
        <p:grpSpPr>
          <a:xfrm>
            <a:off x="7242484" y="2618308"/>
            <a:ext cx="407034" cy="408305"/>
            <a:chOff x="8254160" y="3324143"/>
            <a:chExt cx="407034" cy="408305"/>
          </a:xfrm>
        </p:grpSpPr>
        <p:sp>
          <p:nvSpPr>
            <p:cNvPr id="18" name="object 10">
              <a:extLst>
                <a:ext uri="{FF2B5EF4-FFF2-40B4-BE49-F238E27FC236}">
                  <a16:creationId xmlns:a16="http://schemas.microsoft.com/office/drawing/2014/main" xmlns="" id="{7DED6A7B-CF83-7BA9-0BBD-EC01D95C198E}"/>
                </a:ext>
              </a:extLst>
            </p:cNvPr>
            <p:cNvSpPr/>
            <p:nvPr/>
          </p:nvSpPr>
          <p:spPr>
            <a:xfrm>
              <a:off x="8254149" y="3324148"/>
              <a:ext cx="407034" cy="408305"/>
            </a:xfrm>
            <a:custGeom>
              <a:avLst/>
              <a:gdLst/>
              <a:ahLst/>
              <a:cxnLst/>
              <a:rect l="l" t="t" r="r" b="b"/>
              <a:pathLst>
                <a:path w="407034" h="408304">
                  <a:moveTo>
                    <a:pt x="391388" y="211747"/>
                  </a:moveTo>
                  <a:lnTo>
                    <a:pt x="389864" y="187071"/>
                  </a:lnTo>
                  <a:lnTo>
                    <a:pt x="385394" y="163461"/>
                  </a:lnTo>
                  <a:lnTo>
                    <a:pt x="378129" y="141020"/>
                  </a:lnTo>
                  <a:lnTo>
                    <a:pt x="368211" y="119824"/>
                  </a:lnTo>
                  <a:lnTo>
                    <a:pt x="364604" y="122923"/>
                  </a:lnTo>
                  <a:lnTo>
                    <a:pt x="357911" y="130162"/>
                  </a:lnTo>
                  <a:lnTo>
                    <a:pt x="337312" y="127571"/>
                  </a:lnTo>
                  <a:lnTo>
                    <a:pt x="347014" y="146824"/>
                  </a:lnTo>
                  <a:lnTo>
                    <a:pt x="354304" y="167335"/>
                  </a:lnTo>
                  <a:lnTo>
                    <a:pt x="358889" y="189014"/>
                  </a:lnTo>
                  <a:lnTo>
                    <a:pt x="360489" y="211747"/>
                  </a:lnTo>
                  <a:lnTo>
                    <a:pt x="354571" y="255549"/>
                  </a:lnTo>
                  <a:lnTo>
                    <a:pt x="337896" y="294995"/>
                  </a:lnTo>
                  <a:lnTo>
                    <a:pt x="312077" y="328460"/>
                  </a:lnTo>
                  <a:lnTo>
                    <a:pt x="278701" y="354368"/>
                  </a:lnTo>
                  <a:lnTo>
                    <a:pt x="239369" y="371081"/>
                  </a:lnTo>
                  <a:lnTo>
                    <a:pt x="195694" y="377012"/>
                  </a:lnTo>
                  <a:lnTo>
                    <a:pt x="152019" y="371081"/>
                  </a:lnTo>
                  <a:lnTo>
                    <a:pt x="112687" y="354368"/>
                  </a:lnTo>
                  <a:lnTo>
                    <a:pt x="79311" y="328460"/>
                  </a:lnTo>
                  <a:lnTo>
                    <a:pt x="53479" y="294995"/>
                  </a:lnTo>
                  <a:lnTo>
                    <a:pt x="36817" y="255549"/>
                  </a:lnTo>
                  <a:lnTo>
                    <a:pt x="30899" y="211747"/>
                  </a:lnTo>
                  <a:lnTo>
                    <a:pt x="36817" y="167957"/>
                  </a:lnTo>
                  <a:lnTo>
                    <a:pt x="53479" y="128511"/>
                  </a:lnTo>
                  <a:lnTo>
                    <a:pt x="79311" y="95046"/>
                  </a:lnTo>
                  <a:lnTo>
                    <a:pt x="112687" y="69138"/>
                  </a:lnTo>
                  <a:lnTo>
                    <a:pt x="152019" y="52425"/>
                  </a:lnTo>
                  <a:lnTo>
                    <a:pt x="195694" y="46494"/>
                  </a:lnTo>
                  <a:lnTo>
                    <a:pt x="218147" y="48018"/>
                  </a:lnTo>
                  <a:lnTo>
                    <a:pt x="239788" y="52501"/>
                  </a:lnTo>
                  <a:lnTo>
                    <a:pt x="260362" y="59791"/>
                  </a:lnTo>
                  <a:lnTo>
                    <a:pt x="279628" y="69735"/>
                  </a:lnTo>
                  <a:lnTo>
                    <a:pt x="277063" y="49072"/>
                  </a:lnTo>
                  <a:lnTo>
                    <a:pt x="243903" y="21437"/>
                  </a:lnTo>
                  <a:lnTo>
                    <a:pt x="195694" y="15494"/>
                  </a:lnTo>
                  <a:lnTo>
                    <a:pt x="150799" y="20675"/>
                  </a:lnTo>
                  <a:lnTo>
                    <a:pt x="109601" y="35433"/>
                  </a:lnTo>
                  <a:lnTo>
                    <a:pt x="73266" y="58585"/>
                  </a:lnTo>
                  <a:lnTo>
                    <a:pt x="42976" y="88976"/>
                  </a:lnTo>
                  <a:lnTo>
                    <a:pt x="19888" y="125412"/>
                  </a:lnTo>
                  <a:lnTo>
                    <a:pt x="5168" y="166738"/>
                  </a:lnTo>
                  <a:lnTo>
                    <a:pt x="0" y="211747"/>
                  </a:lnTo>
                  <a:lnTo>
                    <a:pt x="5168" y="256768"/>
                  </a:lnTo>
                  <a:lnTo>
                    <a:pt x="19888" y="298081"/>
                  </a:lnTo>
                  <a:lnTo>
                    <a:pt x="42976" y="334518"/>
                  </a:lnTo>
                  <a:lnTo>
                    <a:pt x="73266" y="364909"/>
                  </a:lnTo>
                  <a:lnTo>
                    <a:pt x="109601" y="388061"/>
                  </a:lnTo>
                  <a:lnTo>
                    <a:pt x="150799" y="402818"/>
                  </a:lnTo>
                  <a:lnTo>
                    <a:pt x="195694" y="408000"/>
                  </a:lnTo>
                  <a:lnTo>
                    <a:pt x="240588" y="402818"/>
                  </a:lnTo>
                  <a:lnTo>
                    <a:pt x="281787" y="388061"/>
                  </a:lnTo>
                  <a:lnTo>
                    <a:pt x="318109" y="364909"/>
                  </a:lnTo>
                  <a:lnTo>
                    <a:pt x="348411" y="334518"/>
                  </a:lnTo>
                  <a:lnTo>
                    <a:pt x="371500" y="298081"/>
                  </a:lnTo>
                  <a:lnTo>
                    <a:pt x="386219" y="256768"/>
                  </a:lnTo>
                  <a:lnTo>
                    <a:pt x="391388" y="211747"/>
                  </a:lnTo>
                  <a:close/>
                </a:path>
                <a:path w="407034" h="408304">
                  <a:moveTo>
                    <a:pt x="406831" y="51663"/>
                  </a:moveTo>
                  <a:lnTo>
                    <a:pt x="360489" y="46494"/>
                  </a:lnTo>
                  <a:lnTo>
                    <a:pt x="355333" y="0"/>
                  </a:lnTo>
                  <a:lnTo>
                    <a:pt x="298691" y="56819"/>
                  </a:lnTo>
                  <a:lnTo>
                    <a:pt x="301777" y="83680"/>
                  </a:lnTo>
                  <a:lnTo>
                    <a:pt x="219379" y="166306"/>
                  </a:lnTo>
                  <a:lnTo>
                    <a:pt x="212178" y="162687"/>
                  </a:lnTo>
                  <a:lnTo>
                    <a:pt x="203936" y="160108"/>
                  </a:lnTo>
                  <a:lnTo>
                    <a:pt x="195173" y="160108"/>
                  </a:lnTo>
                  <a:lnTo>
                    <a:pt x="175183" y="164185"/>
                  </a:lnTo>
                  <a:lnTo>
                    <a:pt x="158813" y="175285"/>
                  </a:lnTo>
                  <a:lnTo>
                    <a:pt x="147739" y="191706"/>
                  </a:lnTo>
                  <a:lnTo>
                    <a:pt x="143687" y="211747"/>
                  </a:lnTo>
                  <a:lnTo>
                    <a:pt x="147739" y="231800"/>
                  </a:lnTo>
                  <a:lnTo>
                    <a:pt x="158813" y="248221"/>
                  </a:lnTo>
                  <a:lnTo>
                    <a:pt x="175183" y="259321"/>
                  </a:lnTo>
                  <a:lnTo>
                    <a:pt x="195173" y="263398"/>
                  </a:lnTo>
                  <a:lnTo>
                    <a:pt x="215176" y="259321"/>
                  </a:lnTo>
                  <a:lnTo>
                    <a:pt x="231546" y="248221"/>
                  </a:lnTo>
                  <a:lnTo>
                    <a:pt x="242608" y="231800"/>
                  </a:lnTo>
                  <a:lnTo>
                    <a:pt x="246672" y="211747"/>
                  </a:lnTo>
                  <a:lnTo>
                    <a:pt x="246672" y="202971"/>
                  </a:lnTo>
                  <a:lnTo>
                    <a:pt x="244614" y="195224"/>
                  </a:lnTo>
                  <a:lnTo>
                    <a:pt x="241007" y="187998"/>
                  </a:lnTo>
                  <a:lnTo>
                    <a:pt x="323405" y="105371"/>
                  </a:lnTo>
                  <a:lnTo>
                    <a:pt x="350189" y="108470"/>
                  </a:lnTo>
                  <a:lnTo>
                    <a:pt x="406831" y="51663"/>
                  </a:lnTo>
                  <a:close/>
                </a:path>
              </a:pathLst>
            </a:custGeom>
            <a:solidFill>
              <a:srgbClr val="002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1">
              <a:extLst>
                <a:ext uri="{FF2B5EF4-FFF2-40B4-BE49-F238E27FC236}">
                  <a16:creationId xmlns:a16="http://schemas.microsoft.com/office/drawing/2014/main" xmlns="" id="{FEBC47C4-C475-CE0E-D7D1-91927780BB9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26256" y="3411952"/>
              <a:ext cx="247186" cy="247884"/>
            </a:xfrm>
            <a:prstGeom prst="rect">
              <a:avLst/>
            </a:prstGeom>
          </p:spPr>
        </p:pic>
      </p:grpSp>
      <p:pic>
        <p:nvPicPr>
          <p:cNvPr id="20" name="object 16">
            <a:extLst>
              <a:ext uri="{FF2B5EF4-FFF2-40B4-BE49-F238E27FC236}">
                <a16:creationId xmlns:a16="http://schemas.microsoft.com/office/drawing/2014/main" xmlns="" id="{0AD83C8D-9DE7-5595-543C-C6D088AD2D8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4389" y="2953024"/>
            <a:ext cx="5069583" cy="344856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079092BA-E8A3-2D55-7D12-4FC2B862DC4E}"/>
              </a:ext>
            </a:extLst>
          </p:cNvPr>
          <p:cNvSpPr txBox="1"/>
          <p:nvPr/>
        </p:nvSpPr>
        <p:spPr>
          <a:xfrm>
            <a:off x="5677819" y="3831977"/>
            <a:ext cx="63936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O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bjectif </a:t>
            </a:r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ligue :</a:t>
            </a: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r-FR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400" dirty="0">
                <a:solidFill>
                  <a:srgbClr val="002060"/>
                </a:solidFill>
              </a:rPr>
              <a:t>Mise en place de formation à l’utilisation de cette fresque.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Mise en place d’animation « fresque ».</a:t>
            </a:r>
          </a:p>
          <a:p>
            <a:pPr algn="ctr"/>
            <a:endParaRPr lang="fr-FR" sz="2400" b="1" dirty="0">
              <a:solidFill>
                <a:srgbClr val="002060"/>
              </a:solidFill>
            </a:endParaRPr>
          </a:p>
          <a:p>
            <a:pPr algn="ctr"/>
            <a:r>
              <a:rPr lang="fr-FR" sz="2400" b="1" dirty="0">
                <a:solidFill>
                  <a:srgbClr val="002060"/>
                </a:solidFill>
              </a:rPr>
              <a:t>Projet :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</a:rPr>
              <a:t> Conventionnement avec les grands tournois</a:t>
            </a:r>
          </a:p>
        </p:txBody>
      </p:sp>
    </p:spTree>
    <p:extLst>
      <p:ext uri="{BB962C8B-B14F-4D97-AF65-F5344CB8AC3E}">
        <p14:creationId xmlns:p14="http://schemas.microsoft.com/office/powerpoint/2010/main" val="1659487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F0DB4C-F563-325B-F5C6-2118F5D01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663CE830-6172-7DFA-377C-618066BC2254}"/>
              </a:ext>
            </a:extLst>
          </p:cNvPr>
          <p:cNvGrpSpPr/>
          <p:nvPr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xmlns="" id="{0727B316-DF20-A770-4F05-7A4D306C1BB6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42795B3F-84B2-2B8B-EC83-04230A02F1BE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D992C82E-2279-29C4-DFCE-1B10917A1FB8}"/>
              </a:ext>
            </a:extLst>
          </p:cNvPr>
          <p:cNvGrpSpPr/>
          <p:nvPr/>
        </p:nvGrpSpPr>
        <p:grpSpPr>
          <a:xfrm>
            <a:off x="613535" y="369896"/>
            <a:ext cx="829036" cy="654939"/>
            <a:chOff x="2029368" y="1066298"/>
            <a:chExt cx="721234" cy="654939"/>
          </a:xfrm>
        </p:grpSpPr>
        <p:sp>
          <p:nvSpPr>
            <p:cNvPr id="24" name="Forme libre : forme 23">
              <a:extLst>
                <a:ext uri="{FF2B5EF4-FFF2-40B4-BE49-F238E27FC236}">
                  <a16:creationId xmlns:a16="http://schemas.microsoft.com/office/drawing/2014/main" xmlns="" id="{DA93E650-56CB-CA51-B169-A665BA095B79}"/>
                </a:ext>
              </a:extLst>
            </p:cNvPr>
            <p:cNvSpPr/>
            <p:nvPr/>
          </p:nvSpPr>
          <p:spPr>
            <a:xfrm>
              <a:off x="2029368" y="1066298"/>
              <a:ext cx="470344" cy="654939"/>
            </a:xfrm>
            <a:custGeom>
              <a:avLst/>
              <a:gdLst>
                <a:gd name="connsiteX0" fmla="*/ 470345 w 470344"/>
                <a:gd name="connsiteY0" fmla="*/ 337185 h 654939"/>
                <a:gd name="connsiteX1" fmla="*/ 219456 w 470344"/>
                <a:gd name="connsiteY1" fmla="*/ 80010 h 654939"/>
                <a:gd name="connsiteX2" fmla="*/ 396812 w 470344"/>
                <a:gd name="connsiteY2" fmla="*/ 80010 h 654939"/>
                <a:gd name="connsiteX3" fmla="*/ 318897 w 470344"/>
                <a:gd name="connsiteY3" fmla="*/ 0 h 654939"/>
                <a:gd name="connsiteX4" fmla="*/ 0 w 470344"/>
                <a:gd name="connsiteY4" fmla="*/ 0 h 654939"/>
                <a:gd name="connsiteX5" fmla="*/ 318897 w 470344"/>
                <a:gd name="connsiteY5" fmla="*/ 327470 h 654939"/>
                <a:gd name="connsiteX6" fmla="*/ 0 w 470344"/>
                <a:gd name="connsiteY6" fmla="*/ 654939 h 654939"/>
                <a:gd name="connsiteX7" fmla="*/ 318897 w 470344"/>
                <a:gd name="connsiteY7" fmla="*/ 654939 h 654939"/>
                <a:gd name="connsiteX8" fmla="*/ 377857 w 470344"/>
                <a:gd name="connsiteY8" fmla="*/ 594360 h 654939"/>
                <a:gd name="connsiteX9" fmla="*/ 219456 w 470344"/>
                <a:gd name="connsiteY9" fmla="*/ 594360 h 654939"/>
                <a:gd name="connsiteX10" fmla="*/ 470345 w 470344"/>
                <a:gd name="connsiteY10" fmla="*/ 337185 h 65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0344" h="654939">
                  <a:moveTo>
                    <a:pt x="470345" y="337185"/>
                  </a:moveTo>
                  <a:lnTo>
                    <a:pt x="219456" y="80010"/>
                  </a:lnTo>
                  <a:lnTo>
                    <a:pt x="396812" y="80010"/>
                  </a:lnTo>
                  <a:lnTo>
                    <a:pt x="318897" y="0"/>
                  </a:lnTo>
                  <a:lnTo>
                    <a:pt x="0" y="0"/>
                  </a:lnTo>
                  <a:lnTo>
                    <a:pt x="318897" y="327470"/>
                  </a:lnTo>
                  <a:lnTo>
                    <a:pt x="0" y="654939"/>
                  </a:lnTo>
                  <a:lnTo>
                    <a:pt x="318897" y="654939"/>
                  </a:lnTo>
                  <a:lnTo>
                    <a:pt x="377857" y="594360"/>
                  </a:lnTo>
                  <a:lnTo>
                    <a:pt x="219456" y="594360"/>
                  </a:lnTo>
                  <a:lnTo>
                    <a:pt x="470345" y="337185"/>
                  </a:lnTo>
                  <a:close/>
                </a:path>
              </a:pathLst>
            </a:custGeom>
            <a:solidFill>
              <a:srgbClr val="0508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5DBF3700-7A91-B382-A93F-D99A35E42950}"/>
                </a:ext>
              </a:extLst>
            </p:cNvPr>
            <p:cNvSpPr/>
            <p:nvPr/>
          </p:nvSpPr>
          <p:spPr>
            <a:xfrm>
              <a:off x="2248825" y="1146307"/>
              <a:ext cx="501777" cy="514350"/>
            </a:xfrm>
            <a:custGeom>
              <a:avLst/>
              <a:gdLst>
                <a:gd name="connsiteX0" fmla="*/ 250889 w 501777"/>
                <a:gd name="connsiteY0" fmla="*/ 0 h 514350"/>
                <a:gd name="connsiteX1" fmla="*/ 177355 w 501777"/>
                <a:gd name="connsiteY1" fmla="*/ 0 h 514350"/>
                <a:gd name="connsiteX2" fmla="*/ 0 w 501777"/>
                <a:gd name="connsiteY2" fmla="*/ 0 h 514350"/>
                <a:gd name="connsiteX3" fmla="*/ 250889 w 501777"/>
                <a:gd name="connsiteY3" fmla="*/ 257175 h 514350"/>
                <a:gd name="connsiteX4" fmla="*/ 0 w 501777"/>
                <a:gd name="connsiteY4" fmla="*/ 514350 h 514350"/>
                <a:gd name="connsiteX5" fmla="*/ 158401 w 501777"/>
                <a:gd name="connsiteY5" fmla="*/ 514350 h 514350"/>
                <a:gd name="connsiteX6" fmla="*/ 250889 w 501777"/>
                <a:gd name="connsiteY6" fmla="*/ 514350 h 514350"/>
                <a:gd name="connsiteX7" fmla="*/ 501777 w 501777"/>
                <a:gd name="connsiteY7" fmla="*/ 257175 h 514350"/>
                <a:gd name="connsiteX8" fmla="*/ 250889 w 501777"/>
                <a:gd name="connsiteY8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7" h="514350">
                  <a:moveTo>
                    <a:pt x="250889" y="0"/>
                  </a:moveTo>
                  <a:lnTo>
                    <a:pt x="177355" y="0"/>
                  </a:lnTo>
                  <a:lnTo>
                    <a:pt x="0" y="0"/>
                  </a:lnTo>
                  <a:lnTo>
                    <a:pt x="250889" y="257175"/>
                  </a:lnTo>
                  <a:lnTo>
                    <a:pt x="0" y="514350"/>
                  </a:lnTo>
                  <a:lnTo>
                    <a:pt x="158401" y="514350"/>
                  </a:lnTo>
                  <a:lnTo>
                    <a:pt x="250889" y="514350"/>
                  </a:lnTo>
                  <a:lnTo>
                    <a:pt x="501777" y="257175"/>
                  </a:lnTo>
                  <a:lnTo>
                    <a:pt x="250889" y="0"/>
                  </a:lnTo>
                  <a:close/>
                </a:path>
              </a:pathLst>
            </a:custGeom>
            <a:solidFill>
              <a:srgbClr val="FFC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76336629-CF50-4810-1939-FCAF3A71577F}"/>
              </a:ext>
            </a:extLst>
          </p:cNvPr>
          <p:cNvSpPr txBox="1"/>
          <p:nvPr/>
        </p:nvSpPr>
        <p:spPr>
          <a:xfrm>
            <a:off x="865794" y="2747428"/>
            <a:ext cx="8027586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solidFill>
                  <a:srgbClr val="002060"/>
                </a:solidFill>
              </a:rPr>
              <a:t>Objectif ligue </a:t>
            </a:r>
            <a:r>
              <a:rPr lang="fr-FR" sz="2400" b="1" dirty="0">
                <a:solidFill>
                  <a:srgbClr val="002060"/>
                </a:solidFill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fr-FR" sz="2400" dirty="0">
                <a:solidFill>
                  <a:srgbClr val="002060"/>
                </a:solidFill>
              </a:rPr>
              <a:t>Développer le Tennis Santé sur l’ensemble du territoire régional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fr-FR" sz="2400" b="1" u="sng" dirty="0">
                <a:solidFill>
                  <a:srgbClr val="002060"/>
                </a:solidFill>
              </a:rPr>
              <a:t>Plan d’actions :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Mise en place d’une formation enseignant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002060"/>
                </a:solidFill>
              </a:rPr>
              <a:t>Mise en place d’une journée « rassemblement Tennis Santé » dans chaque département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71A1A43-98C0-1039-EA34-F972912B7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4280" y="2456790"/>
            <a:ext cx="3094091" cy="4074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F89EDCF-EA6C-7438-CFC4-1CFCB0BB34E9}"/>
              </a:ext>
            </a:extLst>
          </p:cNvPr>
          <p:cNvSpPr/>
          <p:nvPr/>
        </p:nvSpPr>
        <p:spPr>
          <a:xfrm>
            <a:off x="4513634" y="270393"/>
            <a:ext cx="1857983" cy="80276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C:\Users\abaillif\Documents\2013 2016 DVF\1 - SPORT SANTE\LOGO\FF21-057_FÉDÉRAL_Logo_Tennis_Santé_CMJN.jpg">
            <a:extLst>
              <a:ext uri="{FF2B5EF4-FFF2-40B4-BE49-F238E27FC236}">
                <a16:creationId xmlns:a16="http://schemas.microsoft.com/office/drawing/2014/main" xmlns="" id="{534073B2-3471-0356-F629-C9506B71B92A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76" y="226051"/>
            <a:ext cx="2713106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xmlns="" id="{65E8B8AF-B443-46CA-DEF8-41CF6FDBC51A}"/>
              </a:ext>
            </a:extLst>
          </p:cNvPr>
          <p:cNvSpPr txBox="1">
            <a:spLocks/>
          </p:cNvSpPr>
          <p:nvPr/>
        </p:nvSpPr>
        <p:spPr>
          <a:xfrm>
            <a:off x="1750507" y="354275"/>
            <a:ext cx="5717331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4000" dirty="0"/>
              <a:t>Le </a:t>
            </a:r>
            <a:r>
              <a:rPr lang="fr-FR" sz="4000" spc="-10" dirty="0"/>
              <a:t>Tennis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7D960409-3000-4503-524D-C2DE097AE231}"/>
              </a:ext>
            </a:extLst>
          </p:cNvPr>
          <p:cNvSpPr txBox="1"/>
          <p:nvPr/>
        </p:nvSpPr>
        <p:spPr>
          <a:xfrm>
            <a:off x="1" y="1198880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O</a:t>
            </a:r>
            <a:r>
              <a:rPr lang="fr-FR" sz="24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bjectif </a:t>
            </a:r>
            <a:r>
              <a:rPr lang="fr-FR" sz="2400" b="1" dirty="0">
                <a:solidFill>
                  <a:srgbClr val="002060"/>
                </a:solidFill>
                <a:latin typeface="Roboto" panose="02000000000000000000" pitchFamily="2" charset="0"/>
              </a:rPr>
              <a:t>:</a:t>
            </a:r>
            <a:endParaRPr lang="fr-FR" sz="2400" b="1" i="0" dirty="0">
              <a:solidFill>
                <a:srgbClr val="002060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 Proposer le tennis à des personnes atteintes de certaines pathologies</a:t>
            </a:r>
          </a:p>
          <a:p>
            <a:pPr algn="ctr"/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 comme le cancer, le </a:t>
            </a:r>
            <a:r>
              <a:rPr lang="fr-FR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diabiète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les maladies </a:t>
            </a:r>
            <a:r>
              <a:rPr lang="fr-FR" sz="2400" b="0" i="0" dirty="0" err="1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cardio-vaculaires</a:t>
            </a:r>
            <a:r>
              <a:rPr lang="fr-FR" sz="2400" b="0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, etc…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8BA2BC36-AC3F-4558-D4C0-BB2932E6502E}"/>
              </a:ext>
            </a:extLst>
          </p:cNvPr>
          <p:cNvSpPr txBox="1"/>
          <p:nvPr/>
        </p:nvSpPr>
        <p:spPr>
          <a:xfrm>
            <a:off x="3357901" y="6047174"/>
            <a:ext cx="5796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27 clubs labélisés à ce jour</a:t>
            </a:r>
          </a:p>
        </p:txBody>
      </p:sp>
    </p:spTree>
    <p:extLst>
      <p:ext uri="{BB962C8B-B14F-4D97-AF65-F5344CB8AC3E}">
        <p14:creationId xmlns:p14="http://schemas.microsoft.com/office/powerpoint/2010/main" val="28670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CBD57468-B09B-F0A3-70C3-E5E563024A09}"/>
              </a:ext>
            </a:extLst>
          </p:cNvPr>
          <p:cNvGrpSpPr/>
          <p:nvPr/>
        </p:nvGrpSpPr>
        <p:grpSpPr>
          <a:xfrm>
            <a:off x="1" y="4655220"/>
            <a:ext cx="2220686" cy="2202780"/>
            <a:chOff x="1" y="4655220"/>
            <a:chExt cx="2220686" cy="2202780"/>
          </a:xfrm>
        </p:grpSpPr>
        <p:sp>
          <p:nvSpPr>
            <p:cNvPr id="4" name="Freeform: Shape 24">
              <a:extLst>
                <a:ext uri="{FF2B5EF4-FFF2-40B4-BE49-F238E27FC236}">
                  <a16:creationId xmlns:a16="http://schemas.microsoft.com/office/drawing/2014/main" xmlns="" id="{5F931FEA-D943-8184-7902-690FE577D059}"/>
                </a:ext>
              </a:extLst>
            </p:cNvPr>
            <p:cNvSpPr/>
            <p:nvPr/>
          </p:nvSpPr>
          <p:spPr>
            <a:xfrm>
              <a:off x="613535" y="5038609"/>
              <a:ext cx="1607152" cy="1819391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5">
              <a:extLst>
                <a:ext uri="{FF2B5EF4-FFF2-40B4-BE49-F238E27FC236}">
                  <a16:creationId xmlns:a16="http://schemas.microsoft.com/office/drawing/2014/main" xmlns="" id="{B04ACE91-9851-05B0-F2EF-2F755218136A}"/>
                </a:ext>
              </a:extLst>
            </p:cNvPr>
            <p:cNvSpPr/>
            <p:nvPr/>
          </p:nvSpPr>
          <p:spPr>
            <a:xfrm>
              <a:off x="1" y="4655220"/>
              <a:ext cx="1945818" cy="2202780"/>
            </a:xfrm>
            <a:custGeom>
              <a:avLst/>
              <a:gdLst>
                <a:gd name="connsiteX0" fmla="*/ 0 w 5576312"/>
                <a:gd name="connsiteY0" fmla="*/ 0 h 6312714"/>
                <a:gd name="connsiteX1" fmla="*/ 5576312 w 5576312"/>
                <a:gd name="connsiteY1" fmla="*/ 6312714 h 6312714"/>
                <a:gd name="connsiteX2" fmla="*/ 0 w 5576312"/>
                <a:gd name="connsiteY2" fmla="*/ 6312714 h 6312714"/>
                <a:gd name="connsiteX3" fmla="*/ 0 w 5576312"/>
                <a:gd name="connsiteY3" fmla="*/ 0 h 631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6312" h="6312714">
                  <a:moveTo>
                    <a:pt x="0" y="0"/>
                  </a:moveTo>
                  <a:lnTo>
                    <a:pt x="5576312" y="6312714"/>
                  </a:lnTo>
                  <a:lnTo>
                    <a:pt x="0" y="6312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8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8C0DD29-84F3-E3BD-4B46-75FB02E2CACE}"/>
              </a:ext>
            </a:extLst>
          </p:cNvPr>
          <p:cNvSpPr/>
          <p:nvPr/>
        </p:nvSpPr>
        <p:spPr>
          <a:xfrm>
            <a:off x="705665" y="726771"/>
            <a:ext cx="72184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clubs RSE : </a:t>
            </a:r>
          </a:p>
          <a:p>
            <a:pPr algn="ctr"/>
            <a:r>
              <a:rPr lang="fr-FR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Tennis Santé, club FFT engagé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40243C8-DB44-65C3-7908-5BB31D5B987D}"/>
              </a:ext>
            </a:extLst>
          </p:cNvPr>
          <p:cNvGrpSpPr/>
          <p:nvPr/>
        </p:nvGrpSpPr>
        <p:grpSpPr>
          <a:xfrm>
            <a:off x="392500" y="114430"/>
            <a:ext cx="7567125" cy="1031452"/>
            <a:chOff x="5350704" y="688475"/>
            <a:chExt cx="6583149" cy="1031452"/>
          </a:xfrm>
        </p:grpSpPr>
        <p:sp>
          <p:nvSpPr>
            <p:cNvPr id="28" name="TextBox 26">
              <a:extLst>
                <a:ext uri="{FF2B5EF4-FFF2-40B4-BE49-F238E27FC236}">
                  <a16:creationId xmlns:a16="http://schemas.microsoft.com/office/drawing/2014/main" xmlns="" id="{881DCF15-F753-3C7E-4E03-914BB9E74B7E}"/>
                </a:ext>
              </a:extLst>
            </p:cNvPr>
            <p:cNvSpPr txBox="1"/>
            <p:nvPr/>
          </p:nvSpPr>
          <p:spPr>
            <a:xfrm>
              <a:off x="6139743" y="688475"/>
              <a:ext cx="57941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/>
                <a:t>RAPPEL OBJECTIF PRD 2025</a:t>
              </a: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xmlns="" id="{07C0E47D-F39F-54BD-B0F4-0786A1E18E0F}"/>
                </a:ext>
              </a:extLst>
            </p:cNvPr>
            <p:cNvGrpSpPr/>
            <p:nvPr/>
          </p:nvGrpSpPr>
          <p:grpSpPr>
            <a:xfrm>
              <a:off x="5350704" y="1064988"/>
              <a:ext cx="721233" cy="654939"/>
              <a:chOff x="833853" y="1289297"/>
              <a:chExt cx="721233" cy="654939"/>
            </a:xfrm>
          </p:grpSpPr>
          <p:sp>
            <p:nvSpPr>
              <p:cNvPr id="24" name="Forme libre : forme 23">
                <a:extLst>
                  <a:ext uri="{FF2B5EF4-FFF2-40B4-BE49-F238E27FC236}">
                    <a16:creationId xmlns:a16="http://schemas.microsoft.com/office/drawing/2014/main" xmlns="" id="{3FFBCC9F-BDDB-2F42-6AAC-4D87D1DCF1DE}"/>
                  </a:ext>
                </a:extLst>
              </p:cNvPr>
              <p:cNvSpPr/>
              <p:nvPr/>
            </p:nvSpPr>
            <p:spPr>
              <a:xfrm>
                <a:off x="833853" y="1289297"/>
                <a:ext cx="470344" cy="654939"/>
              </a:xfrm>
              <a:custGeom>
                <a:avLst/>
                <a:gdLst>
                  <a:gd name="connsiteX0" fmla="*/ 470345 w 470344"/>
                  <a:gd name="connsiteY0" fmla="*/ 337185 h 654939"/>
                  <a:gd name="connsiteX1" fmla="*/ 219456 w 470344"/>
                  <a:gd name="connsiteY1" fmla="*/ 80010 h 654939"/>
                  <a:gd name="connsiteX2" fmla="*/ 396812 w 470344"/>
                  <a:gd name="connsiteY2" fmla="*/ 80010 h 654939"/>
                  <a:gd name="connsiteX3" fmla="*/ 318897 w 470344"/>
                  <a:gd name="connsiteY3" fmla="*/ 0 h 654939"/>
                  <a:gd name="connsiteX4" fmla="*/ 0 w 470344"/>
                  <a:gd name="connsiteY4" fmla="*/ 0 h 654939"/>
                  <a:gd name="connsiteX5" fmla="*/ 318897 w 470344"/>
                  <a:gd name="connsiteY5" fmla="*/ 327470 h 654939"/>
                  <a:gd name="connsiteX6" fmla="*/ 0 w 470344"/>
                  <a:gd name="connsiteY6" fmla="*/ 654939 h 654939"/>
                  <a:gd name="connsiteX7" fmla="*/ 318897 w 470344"/>
                  <a:gd name="connsiteY7" fmla="*/ 654939 h 654939"/>
                  <a:gd name="connsiteX8" fmla="*/ 377857 w 470344"/>
                  <a:gd name="connsiteY8" fmla="*/ 594360 h 654939"/>
                  <a:gd name="connsiteX9" fmla="*/ 219456 w 470344"/>
                  <a:gd name="connsiteY9" fmla="*/ 594360 h 654939"/>
                  <a:gd name="connsiteX10" fmla="*/ 470345 w 470344"/>
                  <a:gd name="connsiteY10" fmla="*/ 337185 h 65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0344" h="654939">
                    <a:moveTo>
                      <a:pt x="470345" y="337185"/>
                    </a:moveTo>
                    <a:lnTo>
                      <a:pt x="219456" y="80010"/>
                    </a:lnTo>
                    <a:lnTo>
                      <a:pt x="396812" y="80010"/>
                    </a:lnTo>
                    <a:lnTo>
                      <a:pt x="318897" y="0"/>
                    </a:lnTo>
                    <a:lnTo>
                      <a:pt x="0" y="0"/>
                    </a:lnTo>
                    <a:lnTo>
                      <a:pt x="318897" y="327470"/>
                    </a:lnTo>
                    <a:lnTo>
                      <a:pt x="0" y="654939"/>
                    </a:lnTo>
                    <a:lnTo>
                      <a:pt x="318897" y="654939"/>
                    </a:lnTo>
                    <a:lnTo>
                      <a:pt x="377857" y="594360"/>
                    </a:lnTo>
                    <a:lnTo>
                      <a:pt x="219456" y="594360"/>
                    </a:lnTo>
                    <a:lnTo>
                      <a:pt x="470345" y="337185"/>
                    </a:lnTo>
                    <a:close/>
                  </a:path>
                </a:pathLst>
              </a:custGeom>
              <a:solidFill>
                <a:srgbClr val="0508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25" name="Forme libre : forme 24">
                <a:extLst>
                  <a:ext uri="{FF2B5EF4-FFF2-40B4-BE49-F238E27FC236}">
                    <a16:creationId xmlns:a16="http://schemas.microsoft.com/office/drawing/2014/main" xmlns="" id="{0380BE76-2A79-7FFB-2EFB-1EEE758D974C}"/>
                  </a:ext>
                </a:extLst>
              </p:cNvPr>
              <p:cNvSpPr/>
              <p:nvPr/>
            </p:nvSpPr>
            <p:spPr>
              <a:xfrm>
                <a:off x="1053309" y="1369306"/>
                <a:ext cx="501777" cy="514350"/>
              </a:xfrm>
              <a:custGeom>
                <a:avLst/>
                <a:gdLst>
                  <a:gd name="connsiteX0" fmla="*/ 250889 w 501777"/>
                  <a:gd name="connsiteY0" fmla="*/ 0 h 514350"/>
                  <a:gd name="connsiteX1" fmla="*/ 177355 w 501777"/>
                  <a:gd name="connsiteY1" fmla="*/ 0 h 514350"/>
                  <a:gd name="connsiteX2" fmla="*/ 0 w 501777"/>
                  <a:gd name="connsiteY2" fmla="*/ 0 h 514350"/>
                  <a:gd name="connsiteX3" fmla="*/ 250889 w 501777"/>
                  <a:gd name="connsiteY3" fmla="*/ 257175 h 514350"/>
                  <a:gd name="connsiteX4" fmla="*/ 0 w 501777"/>
                  <a:gd name="connsiteY4" fmla="*/ 514350 h 514350"/>
                  <a:gd name="connsiteX5" fmla="*/ 158401 w 501777"/>
                  <a:gd name="connsiteY5" fmla="*/ 514350 h 514350"/>
                  <a:gd name="connsiteX6" fmla="*/ 250889 w 501777"/>
                  <a:gd name="connsiteY6" fmla="*/ 514350 h 514350"/>
                  <a:gd name="connsiteX7" fmla="*/ 501777 w 501777"/>
                  <a:gd name="connsiteY7" fmla="*/ 257175 h 514350"/>
                  <a:gd name="connsiteX8" fmla="*/ 250889 w 501777"/>
                  <a:gd name="connsiteY8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1777" h="514350">
                    <a:moveTo>
                      <a:pt x="250889" y="0"/>
                    </a:moveTo>
                    <a:lnTo>
                      <a:pt x="177355" y="0"/>
                    </a:lnTo>
                    <a:lnTo>
                      <a:pt x="0" y="0"/>
                    </a:lnTo>
                    <a:lnTo>
                      <a:pt x="250889" y="257175"/>
                    </a:lnTo>
                    <a:lnTo>
                      <a:pt x="0" y="514350"/>
                    </a:lnTo>
                    <a:lnTo>
                      <a:pt x="158401" y="514350"/>
                    </a:lnTo>
                    <a:lnTo>
                      <a:pt x="250889" y="514350"/>
                    </a:lnTo>
                    <a:lnTo>
                      <a:pt x="501777" y="257175"/>
                    </a:lnTo>
                    <a:lnTo>
                      <a:pt x="250889" y="0"/>
                    </a:lnTo>
                    <a:close/>
                  </a:path>
                </a:pathLst>
              </a:custGeom>
              <a:solidFill>
                <a:srgbClr val="FFC6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E32A0F55-7904-7E81-EA0C-1259D8E2D61D}"/>
              </a:ext>
            </a:extLst>
          </p:cNvPr>
          <p:cNvSpPr/>
          <p:nvPr/>
        </p:nvSpPr>
        <p:spPr>
          <a:xfrm>
            <a:off x="551533" y="1814001"/>
            <a:ext cx="11088933" cy="1527356"/>
          </a:xfrm>
          <a:prstGeom prst="roundRect">
            <a:avLst>
              <a:gd name="adj" fmla="val 5987"/>
            </a:avLst>
          </a:prstGeom>
          <a:solidFill>
            <a:schemeClr val="bg1">
              <a:lumMod val="95000"/>
            </a:schemeClr>
          </a:solidFill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Ambition régionale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Développer le Tennis Santé sur l’ensemble du territoire régional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Promouvoir le Label « Club FFT engagé »</a:t>
            </a:r>
          </a:p>
          <a:p>
            <a:pPr marL="171450" indent="-1714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Augmentation du nombre de points de collectes « Opération Balles Jaunes »</a:t>
            </a:r>
          </a:p>
          <a:p>
            <a:pPr algn="ctr"/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8F8BC08D-E218-B768-4A10-45C0955C5BCB}"/>
              </a:ext>
            </a:extLst>
          </p:cNvPr>
          <p:cNvGraphicFramePr>
            <a:graphicFrameLocks noGrp="1"/>
          </p:cNvGraphicFramePr>
          <p:nvPr/>
        </p:nvGraphicFramePr>
        <p:xfrm>
          <a:off x="6195832" y="3650497"/>
          <a:ext cx="5635955" cy="312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4502">
                  <a:extLst>
                    <a:ext uri="{9D8B030D-6E8A-4147-A177-3AD203B41FA5}">
                      <a16:colId xmlns:a16="http://schemas.microsoft.com/office/drawing/2014/main" xmlns="" val="1343256432"/>
                    </a:ext>
                  </a:extLst>
                </a:gridCol>
                <a:gridCol w="825888">
                  <a:extLst>
                    <a:ext uri="{9D8B030D-6E8A-4147-A177-3AD203B41FA5}">
                      <a16:colId xmlns:a16="http://schemas.microsoft.com/office/drawing/2014/main" xmlns="" val="1362534101"/>
                    </a:ext>
                  </a:extLst>
                </a:gridCol>
                <a:gridCol w="815565">
                  <a:extLst>
                    <a:ext uri="{9D8B030D-6E8A-4147-A177-3AD203B41FA5}">
                      <a16:colId xmlns:a16="http://schemas.microsoft.com/office/drawing/2014/main" xmlns="" val="2509657956"/>
                    </a:ext>
                  </a:extLst>
                </a:gridCol>
              </a:tblGrid>
              <a:tr h="2927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Gotham Book Regular"/>
                        </a:rPr>
                        <a:t>Indicateurs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Objectifs FFT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Objectifs Ligue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1316543"/>
                  </a:ext>
                </a:extLst>
              </a:tr>
              <a:tr h="292739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de nouveaux club labélisés Tennis Santé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5352732"/>
                  </a:ext>
                </a:extLst>
              </a:tr>
              <a:tr h="292739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d’enseignants formés au Tennis Santé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978109"/>
                  </a:ext>
                </a:extLst>
              </a:tr>
              <a:tr h="292739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Mise en place d’une journée « rassemblement Tennis santé » par CD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3040948"/>
                  </a:ext>
                </a:extLst>
              </a:tr>
              <a:tr h="292739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de nouveaux clubs labélisés « Clubs FFT Engagé 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316995"/>
                  </a:ext>
                </a:extLst>
              </a:tr>
              <a:tr h="198771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de personnes formées à l’utilisation de la Fresque écologique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10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182983"/>
                  </a:ext>
                </a:extLst>
              </a:tr>
              <a:tr h="198771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d’animations « fresque écologique 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128650"/>
                  </a:ext>
                </a:extLst>
              </a:tr>
              <a:tr h="198771">
                <a:tc>
                  <a:txBody>
                    <a:bodyPr/>
                    <a:lstStyle/>
                    <a:p>
                      <a:pPr marL="171450" marR="0" lvl="0" indent="-17145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rgbClr val="1F497D"/>
                          </a:solidFill>
                          <a:effectLst/>
                          <a:latin typeface="Gotham Book Regular"/>
                        </a:rPr>
                        <a:t>Nombre de points de collectes « opération balles jaunes »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/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Gotham Book Regular"/>
                        </a:rPr>
                        <a:t>6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8624366"/>
                  </a:ext>
                </a:extLst>
              </a:tr>
            </a:tbl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37C12B3E-84E2-EFEC-F02B-8EB6D57241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0"/>
          <a:stretch/>
        </p:blipFill>
        <p:spPr>
          <a:xfrm>
            <a:off x="8122184" y="279803"/>
            <a:ext cx="3799363" cy="122505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xmlns="" id="{6F59A8DE-A395-4E75-87D3-93C4D4415639}"/>
              </a:ext>
            </a:extLst>
          </p:cNvPr>
          <p:cNvSpPr/>
          <p:nvPr/>
        </p:nvSpPr>
        <p:spPr>
          <a:xfrm>
            <a:off x="530629" y="3429000"/>
            <a:ext cx="5390335" cy="3310593"/>
          </a:xfrm>
          <a:prstGeom prst="roundRect">
            <a:avLst>
              <a:gd name="adj" fmla="val 5987"/>
            </a:avLst>
          </a:prstGeom>
          <a:solidFill>
            <a:schemeClr val="bg1">
              <a:lumMod val="95000"/>
            </a:schemeClr>
          </a:solidFill>
          <a:ln>
            <a:solidFill>
              <a:srgbClr val="E46C0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000" b="1" u="sng" dirty="0">
                <a:solidFill>
                  <a:schemeClr val="accent2">
                    <a:lumMod val="75000"/>
                  </a:schemeClr>
                </a:solidFill>
              </a:rPr>
              <a:t>Plan d’actions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Mise en place  d’une formation enseignant sur le Tennis Santé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Mise en place d’une journée « rassemblement Tennis Santé » dans chaque département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Mise en place d’un plan de communication sur le label « Club FFT engagé »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Mise en place d’une formation à l’utilisation de la fresque écologique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 Mise en place d’un point de collecte « Balles Jaunes » dans chaque département</a:t>
            </a:r>
          </a:p>
          <a:p>
            <a:pPr algn="ctr"/>
            <a:endParaRPr lang="fr-FR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79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ôle Clubs, Pratiques Et Territoires">
      <a:dk1>
        <a:srgbClr val="010440"/>
      </a:dk1>
      <a:lt1>
        <a:sysClr val="window" lastClr="FFFFFF"/>
      </a:lt1>
      <a:dk2>
        <a:srgbClr val="010440"/>
      </a:dk2>
      <a:lt2>
        <a:srgbClr val="E7E6E6"/>
      </a:lt2>
      <a:accent1>
        <a:srgbClr val="6BD9F2"/>
      </a:accent1>
      <a:accent2>
        <a:srgbClr val="FAA457"/>
      </a:accent2>
      <a:accent3>
        <a:srgbClr val="F2F2F2"/>
      </a:accent3>
      <a:accent4>
        <a:srgbClr val="FEDA02"/>
      </a:accent4>
      <a:accent5>
        <a:srgbClr val="F05574"/>
      </a:accent5>
      <a:accent6>
        <a:srgbClr val="AED984"/>
      </a:accent6>
      <a:hlink>
        <a:srgbClr val="F2CB05"/>
      </a:hlink>
      <a:folHlink>
        <a:srgbClr val="AA8ABF"/>
      </a:folHlink>
    </a:clrScheme>
    <a:fontScheme name="PCP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735bfe-97ff-4d51-8d77-0f24953cad9a"/>
    <lcf76f155ced4ddcb4097134ff3c332f xmlns="0d475c03-d980-43fe-b82a-a7b099fa2ed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DBC3D7F13BD642B64CD7DC146B855C" ma:contentTypeVersion="16" ma:contentTypeDescription="Crée un document." ma:contentTypeScope="" ma:versionID="d5059cf0b8762e96fe7d52c4cdfccf5c">
  <xsd:schema xmlns:xsd="http://www.w3.org/2001/XMLSchema" xmlns:xs="http://www.w3.org/2001/XMLSchema" xmlns:p="http://schemas.microsoft.com/office/2006/metadata/properties" xmlns:ns2="0d475c03-d980-43fe-b82a-a7b099fa2ed6" xmlns:ns3="db735bfe-97ff-4d51-8d77-0f24953cad9a" targetNamespace="http://schemas.microsoft.com/office/2006/metadata/properties" ma:root="true" ma:fieldsID="effbf21565e141ed97db1edcdc7119e7" ns2:_="" ns3:_="">
    <xsd:import namespace="0d475c03-d980-43fe-b82a-a7b099fa2ed6"/>
    <xsd:import namespace="db735bfe-97ff-4d51-8d77-0f24953ca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475c03-d980-43fe-b82a-a7b099fa2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77a035c4-9dc0-4b4b-85ac-052d5e52e0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35bfe-97ff-4d51-8d77-0f24953cad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126eb60-77d7-4245-b6bf-8e535974f1c5}" ma:internalName="TaxCatchAll" ma:showField="CatchAllData" ma:web="db735bfe-97ff-4d51-8d77-0f24953ca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CC0975-AC87-4D7D-BF80-C29A6430FF5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db735bfe-97ff-4d51-8d77-0f24953cad9a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0d475c03-d980-43fe-b82a-a7b099fa2ed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24B475-FC50-41DC-BA43-EE6AC44C26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475c03-d980-43fe-b82a-a7b099fa2ed6"/>
    <ds:schemaRef ds:uri="db735bfe-97ff-4d51-8d77-0f24953ca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9A76C9-DC09-4FEC-999D-5AD03011A4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6138</TotalTime>
  <Words>229</Words>
  <Application>Microsoft Office PowerPoint</Application>
  <PresentationFormat>Personnalisé</PresentationFormat>
  <Paragraphs>85</Paragraphs>
  <Slides>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Eric Delobel</Manager>
  <Company>ed graphiste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Mutualisation Des Clubs</dc:title>
  <dc:creator>Eric Delobel</dc:creator>
  <cp:keywords>PCPT</cp:keywords>
  <cp:lastModifiedBy>Michel</cp:lastModifiedBy>
  <cp:revision>747</cp:revision>
  <dcterms:created xsi:type="dcterms:W3CDTF">2022-07-12T08:48:49Z</dcterms:created>
  <dcterms:modified xsi:type="dcterms:W3CDTF">2025-03-25T06:32:51Z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0x01010014DBC3D7F13BD642B64CD7DC146B855C</vt:lpwstr>
  </property>
  <property fmtid="{D5CDD505-2E9C-101B-9397-08002B2CF9AE}" pid="3" name="MediaServiceImageTags">
    <vt:lpwstr/>
  </property>
</Properties>
</file>