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0" r:id="rId2"/>
    <p:sldId id="258" r:id="rId3"/>
    <p:sldId id="259" r:id="rId4"/>
    <p:sldId id="256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 varScale="1">
        <p:scale>
          <a:sx n="79" d="100"/>
          <a:sy n="79" d="100"/>
        </p:scale>
        <p:origin x="4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73E8-D31E-45FE-822D-782DD2549ACB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2BE9-095E-421D-B17C-E02EE7A7C25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73E8-D31E-45FE-822D-782DD2549ACB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2BE9-095E-421D-B17C-E02EE7A7C2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73E8-D31E-45FE-822D-782DD2549ACB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2BE9-095E-421D-B17C-E02EE7A7C2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73E8-D31E-45FE-822D-782DD2549ACB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2BE9-095E-421D-B17C-E02EE7A7C2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73E8-D31E-45FE-822D-782DD2549ACB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2BE9-095E-421D-B17C-E02EE7A7C25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73E8-D31E-45FE-822D-782DD2549ACB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2BE9-095E-421D-B17C-E02EE7A7C2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73E8-D31E-45FE-822D-782DD2549ACB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2BE9-095E-421D-B17C-E02EE7A7C2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73E8-D31E-45FE-822D-782DD2549ACB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2BE9-095E-421D-B17C-E02EE7A7C2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73E8-D31E-45FE-822D-782DD2549ACB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2BE9-095E-421D-B17C-E02EE7A7C2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73E8-D31E-45FE-822D-782DD2549ACB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2BE9-095E-421D-B17C-E02EE7A7C2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73E8-D31E-45FE-822D-782DD2549ACB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962BE9-095E-421D-B17C-E02EE7A7C252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CF73E8-D31E-45FE-822D-782DD2549ACB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962BE9-095E-421D-B17C-E02EE7A7C252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224136"/>
          </a:xfrm>
        </p:spPr>
        <p:txBody>
          <a:bodyPr>
            <a:noAutofit/>
          </a:bodyPr>
          <a:lstStyle/>
          <a:p>
            <a:pPr algn="ctr"/>
            <a:r>
              <a:rPr lang="fr-FR" sz="2800" dirty="0">
                <a:solidFill>
                  <a:srgbClr val="92D050"/>
                </a:solidFill>
              </a:rPr>
              <a:t>L’ETAT DE LIEUX EN MATIERE DE DEVELOPPEMENT DURABLE ET D’ECO RESPONSABILITE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3568" y="2852936"/>
            <a:ext cx="8640960" cy="3312368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IL EXISTE DE NOMBREUX ENGAGEMENTS DANS LES ACTIONS D’ECO RESPONSABILITE.</a:t>
            </a:r>
          </a:p>
          <a:p>
            <a:pPr algn="l"/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 N’EST PAS TOUJOURS FACILE DE S’Y RETROUVER.</a:t>
            </a:r>
          </a:p>
          <a:p>
            <a:pPr algn="l"/>
            <a:endParaRPr lang="fr-FR" sz="24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FAUT ETRE AMBITIEUX MAIS LES OBJECTIFS DOIVENT ETRE MESURES ET REALISABLES DANS NOS ACTIONS.</a:t>
            </a:r>
          </a:p>
          <a:p>
            <a:r>
              <a:rPr lang="fr-FR" dirty="0"/>
              <a:t> </a:t>
            </a:r>
          </a:p>
          <a:p>
            <a:endParaRPr lang="fr-FR" b="1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403648" y="3933056"/>
            <a:ext cx="6400800" cy="1705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801059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224136"/>
          </a:xfrm>
        </p:spPr>
        <p:txBody>
          <a:bodyPr>
            <a:noAutofit/>
          </a:bodyPr>
          <a:lstStyle/>
          <a:p>
            <a:pPr algn="ctr"/>
            <a:r>
              <a:rPr lang="fr-FR" sz="2800" dirty="0">
                <a:solidFill>
                  <a:srgbClr val="92D050"/>
                </a:solidFill>
              </a:rPr>
              <a:t>LES ENGAGEMENTS DE NOS INSTANCES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3568" y="2852936"/>
            <a:ext cx="8640960" cy="3312368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LE MINISTERE DES SPORTS AVEC UNE CHARTE DE  15 ENGAGEMENTS</a:t>
            </a:r>
          </a:p>
          <a:p>
            <a:pPr algn="l"/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FEDERATIONS SPORTIVES</a:t>
            </a:r>
          </a:p>
          <a:p>
            <a:pPr algn="l"/>
            <a:endParaRPr lang="fr-FR" sz="24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LA FEDERATION FRANCAISE DE TENNIS</a:t>
            </a:r>
          </a:p>
          <a:p>
            <a:pPr algn="l"/>
            <a:endParaRPr lang="fr-F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LE  PLAN REGIONAL DE DEVELOPPEMENT</a:t>
            </a:r>
          </a:p>
          <a:p>
            <a:pPr algn="l"/>
            <a:endParaRPr lang="fr-F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/>
              <a:t> </a:t>
            </a:r>
          </a:p>
          <a:p>
            <a:endParaRPr lang="fr-FR" b="1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403648" y="3933056"/>
            <a:ext cx="6400800" cy="1705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277643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576064"/>
          </a:xfrm>
        </p:spPr>
        <p:txBody>
          <a:bodyPr>
            <a:noAutofit/>
          </a:bodyPr>
          <a:lstStyle/>
          <a:p>
            <a:pPr algn="ctr"/>
            <a:r>
              <a:rPr lang="fr-FR" sz="2800" dirty="0">
                <a:solidFill>
                  <a:srgbClr val="92D050"/>
                </a:solidFill>
              </a:rPr>
              <a:t>Nos sources d’informations fédérales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0022" y="836712"/>
            <a:ext cx="8640960" cy="6021288"/>
          </a:xfrm>
        </p:spPr>
        <p:txBody>
          <a:bodyPr>
            <a:normAutofit/>
          </a:bodyPr>
          <a:lstStyle/>
          <a:p>
            <a:pPr algn="l"/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fr-FR" sz="2400" dirty="0"/>
          </a:p>
          <a:p>
            <a:r>
              <a:rPr lang="fr-FR" dirty="0"/>
              <a:t> </a:t>
            </a:r>
          </a:p>
          <a:p>
            <a:r>
              <a:rPr lang="fr-FR" sz="1400" b="1" dirty="0"/>
              <a:t>Connexion avec identifiants TEN UP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187624" y="3933056"/>
            <a:ext cx="6400800" cy="1705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437112"/>
            <a:ext cx="7224903" cy="230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349" y="1957482"/>
            <a:ext cx="15906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550" y="2677266"/>
            <a:ext cx="3754755" cy="172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avec flèche 5"/>
          <p:cNvCxnSpPr/>
          <p:nvPr/>
        </p:nvCxnSpPr>
        <p:spPr>
          <a:xfrm>
            <a:off x="3440455" y="2633757"/>
            <a:ext cx="576063" cy="165882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026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792088"/>
          </a:xfrm>
        </p:spPr>
        <p:txBody>
          <a:bodyPr>
            <a:noAutofit/>
          </a:bodyPr>
          <a:lstStyle/>
          <a:p>
            <a:pPr algn="ctr"/>
            <a:r>
              <a:rPr lang="fr-FR" sz="2800" dirty="0">
                <a:solidFill>
                  <a:srgbClr val="92D050"/>
                </a:solidFill>
              </a:rPr>
              <a:t>LES IDEES D’ACTIONS LIGUE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3568" y="2060848"/>
            <a:ext cx="8640960" cy="4320480"/>
          </a:xfrm>
        </p:spPr>
        <p:txBody>
          <a:bodyPr>
            <a:normAutofit fontScale="40000" lnSpcReduction="20000"/>
          </a:bodyPr>
          <a:lstStyle/>
          <a:p>
            <a:pPr algn="l"/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4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INFORMER LES PRESIDENTS DE COMITES </a:t>
            </a:r>
          </a:p>
          <a:p>
            <a:pPr algn="l"/>
            <a:endParaRPr lang="fr-FR" sz="4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4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INFORMER LES PRESIDENTS DE CLUBS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4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4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SENSIBILISER LES CLUBS EN ESSAYANT DE FAIRE NOMMER UNE PERSONNE EN CHARGE DE LA PROMOTION DE L’ENGAGEMENT ECO RESPONSABLE</a:t>
            </a:r>
          </a:p>
          <a:p>
            <a:pPr algn="l"/>
            <a:endParaRPr lang="fr-FR" sz="4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4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INFORMER ET SOUTENIR LES ACTIONS DU DEVELOPPEMENT DANS CE DOMAINE</a:t>
            </a:r>
          </a:p>
          <a:p>
            <a:pPr algn="l"/>
            <a:r>
              <a:rPr lang="fr-FR" sz="4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opération balles jaunes</a:t>
            </a:r>
          </a:p>
          <a:p>
            <a:pPr algn="l"/>
            <a:r>
              <a:rPr lang="fr-FR" sz="4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label club engagé</a:t>
            </a:r>
          </a:p>
          <a:p>
            <a:pPr algn="l"/>
            <a:r>
              <a:rPr lang="fr-FR" sz="4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tennis santé</a:t>
            </a:r>
          </a:p>
          <a:p>
            <a:pPr algn="l"/>
            <a:r>
              <a:rPr lang="fr-FR" sz="4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animations fresque écologique ….</a:t>
            </a:r>
          </a:p>
          <a:p>
            <a:pPr algn="l"/>
            <a:endParaRPr lang="fr-FR" sz="2400" dirty="0"/>
          </a:p>
          <a:p>
            <a:r>
              <a:rPr lang="fr-FR" dirty="0"/>
              <a:t> </a:t>
            </a:r>
          </a:p>
          <a:p>
            <a:endParaRPr lang="fr-FR" b="1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403648" y="3933056"/>
            <a:ext cx="6400800" cy="1705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835761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</TotalTime>
  <Words>147</Words>
  <Application>Microsoft Office PowerPoint</Application>
  <PresentationFormat>Affichage à l'écran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Calibri</vt:lpstr>
      <vt:lpstr>Constantia</vt:lpstr>
      <vt:lpstr>Wingdings</vt:lpstr>
      <vt:lpstr>Wingdings 2</vt:lpstr>
      <vt:lpstr>Débit</vt:lpstr>
      <vt:lpstr>L’ETAT DE LIEUX EN MATIERE DE DEVELOPPEMENT DURABLE ET D’ECO RESPONSABILITE</vt:lpstr>
      <vt:lpstr>LES ENGAGEMENTS DE NOS INSTANCES</vt:lpstr>
      <vt:lpstr>Nos sources d’informations fédérales</vt:lpstr>
      <vt:lpstr>LES IDEES D’ACTIONS LIGUE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L’ETAT DE LIEUX EN MATIERE DE DEVELOPPEMENT DURABLE                                             ET D’ECO RESPONSABILITE</dc:title>
  <dc:creator>Michel</dc:creator>
  <cp:lastModifiedBy>Michel Lemaire</cp:lastModifiedBy>
  <cp:revision>12</cp:revision>
  <dcterms:created xsi:type="dcterms:W3CDTF">2025-03-25T07:24:40Z</dcterms:created>
  <dcterms:modified xsi:type="dcterms:W3CDTF">2025-03-25T16:09:57Z</dcterms:modified>
</cp:coreProperties>
</file>